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01" r:id="rId4"/>
  </p:sldMasterIdLst>
  <p:notesMasterIdLst>
    <p:notesMasterId r:id="rId19"/>
  </p:notesMasterIdLst>
  <p:handoutMasterIdLst>
    <p:handoutMasterId r:id="rId20"/>
  </p:handoutMasterIdLst>
  <p:sldIdLst>
    <p:sldId id="675" r:id="rId5"/>
    <p:sldId id="684" r:id="rId6"/>
    <p:sldId id="699" r:id="rId7"/>
    <p:sldId id="685" r:id="rId8"/>
    <p:sldId id="720" r:id="rId9"/>
    <p:sldId id="727" r:id="rId10"/>
    <p:sldId id="730" r:id="rId11"/>
    <p:sldId id="733" r:id="rId12"/>
    <p:sldId id="731" r:id="rId13"/>
    <p:sldId id="734" r:id="rId14"/>
    <p:sldId id="740" r:id="rId15"/>
    <p:sldId id="742" r:id="rId16"/>
    <p:sldId id="743" r:id="rId17"/>
    <p:sldId id="637" r:id="rId18"/>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307F166-26AE-4201-BFE1-D4028C4FA92B}">
          <p14:sldIdLst>
            <p14:sldId id="675"/>
            <p14:sldId id="684"/>
            <p14:sldId id="699"/>
          </p14:sldIdLst>
        </p14:section>
        <p14:section name="Our Data Promise" id="{E6CEA715-7742-45C9-B55B-FEF27C7604DD}">
          <p14:sldIdLst>
            <p14:sldId id="685"/>
            <p14:sldId id="720"/>
          </p14:sldIdLst>
        </p14:section>
        <p14:section name="Pillars" id="{971A30A5-DE69-48E6-879D-86F57826577D}">
          <p14:sldIdLst>
            <p14:sldId id="727"/>
            <p14:sldId id="730"/>
            <p14:sldId id="733"/>
            <p14:sldId id="731"/>
          </p14:sldIdLst>
        </p14:section>
        <p14:section name="Evidence" id="{20130F5C-2C69-4BEB-849F-FE1F5EBC1283}">
          <p14:sldIdLst>
            <p14:sldId id="734"/>
            <p14:sldId id="740"/>
          </p14:sldIdLst>
        </p14:section>
        <p14:section name="Closing" id="{060342C6-F072-4CAF-979B-A94569523D3A}">
          <p14:sldIdLst>
            <p14:sldId id="742"/>
            <p14:sldId id="743"/>
            <p14:sldId id="63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45" clrIdx="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5050"/>
    <a:srgbClr val="969696"/>
    <a:srgbClr val="A80000"/>
    <a:srgbClr val="002050"/>
    <a:srgbClr val="4EB1FF"/>
    <a:srgbClr val="333F50"/>
    <a:srgbClr val="54A9D4"/>
    <a:srgbClr val="006699"/>
    <a:srgbClr val="ECEFF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5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EB8292B2-F443-4406-AF1D-6FCCF7051E0A}" type="datetimeFigureOut">
              <a:rPr lang="en-US" smtClean="0"/>
              <a:t>6/27/2018</a:t>
            </a:fld>
            <a:endParaRPr lang="en-US"/>
          </a:p>
        </p:txBody>
      </p:sp>
      <p:sp>
        <p:nvSpPr>
          <p:cNvPr id="4" name="Footer Placeholder 3"/>
          <p:cNvSpPr>
            <a:spLocks noGrp="1"/>
          </p:cNvSpPr>
          <p:nvPr>
            <p:ph type="ftr" sz="quarter" idx="2"/>
          </p:nvPr>
        </p:nvSpPr>
        <p:spPr>
          <a:xfrm>
            <a:off x="2"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2CC0E5BE-1D13-46BE-BA31-E459C01FB27C}" type="slidenum">
              <a:rPr lang="en-US" smtClean="0"/>
              <a:t>‹#›</a:t>
            </a:fld>
            <a:endParaRPr lang="en-US"/>
          </a:p>
        </p:txBody>
      </p:sp>
    </p:spTree>
    <p:extLst>
      <p:ext uri="{BB962C8B-B14F-4D97-AF65-F5344CB8AC3E}">
        <p14:creationId xmlns:p14="http://schemas.microsoft.com/office/powerpoint/2010/main" val="8951971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809" y="0"/>
            <a:ext cx="4028440" cy="351738"/>
          </a:xfrm>
          <a:prstGeom prst="rect">
            <a:avLst/>
          </a:prstGeom>
        </p:spPr>
        <p:txBody>
          <a:bodyPr vert="horz" lIns="91440" tIns="45720" rIns="91440" bIns="45720" rtlCol="0"/>
          <a:lstStyle>
            <a:lvl1pPr algn="r">
              <a:defRPr sz="1200"/>
            </a:lvl1pPr>
          </a:lstStyle>
          <a:p>
            <a:fld id="{9BBC14F8-2A55-40C9-87BD-D5E13FBD71FB}" type="datetimeFigureOut">
              <a:rPr lang="en-US" smtClean="0"/>
              <a:t>6/27/2018</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9640" y="3373756"/>
            <a:ext cx="7437120" cy="276034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7"/>
          </a:xfrm>
          <a:prstGeom prst="rect">
            <a:avLst/>
          </a:prstGeom>
        </p:spPr>
        <p:txBody>
          <a:bodyPr vert="horz" lIns="91440" tIns="45720" rIns="91440" bIns="45720" rtlCol="0" anchor="b"/>
          <a:lstStyle>
            <a:lvl1pPr algn="r">
              <a:defRPr sz="1200"/>
            </a:lvl1pPr>
          </a:lstStyle>
          <a:p>
            <a:fld id="{4484ABEE-72D2-4711-B507-13A06E438805}" type="slidenum">
              <a:rPr lang="en-US" smtClean="0"/>
              <a:t>‹#›</a:t>
            </a:fld>
            <a:endParaRPr lang="en-US"/>
          </a:p>
        </p:txBody>
      </p:sp>
    </p:spTree>
    <p:extLst>
      <p:ext uri="{BB962C8B-B14F-4D97-AF65-F5344CB8AC3E}">
        <p14:creationId xmlns:p14="http://schemas.microsoft.com/office/powerpoint/2010/main" val="162409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pricing/details/machine-learn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8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https://blogs.technet.microsoft.com/machinelearning/2016/11/02/connected-drones-3-powerful-lessons-we-can-all-take-away/</a:t>
            </a:r>
          </a:p>
          <a:p>
            <a:pPr defTabSz="914225" fontAlgn="base">
              <a:spcBef>
                <a:spcPct val="0"/>
              </a:spcBef>
              <a:spcAft>
                <a:spcPts val="1200"/>
              </a:spcAft>
              <a:buClr>
                <a:prstClr val="white"/>
              </a:buClr>
              <a:buSzPct val="100000"/>
              <a:defRPr/>
            </a:pPr>
            <a:endParaRPr lang="en-US" sz="2400" b="1" kern="1200">
              <a:solidFill>
                <a:prstClr val="white"/>
              </a:solidFill>
              <a:latin typeface="+mn-lt"/>
              <a:ea typeface="Segoe UI" panose="020B0502040204020203" pitchFamily="34" charset="0"/>
              <a:cs typeface="Segoe UI" panose="020B0502040204020203" pitchFamily="34" charset="0"/>
            </a:endParaRPr>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1200" kern="0">
                <a:solidFill>
                  <a:srgbClr val="FFFFFF"/>
                </a:solidFill>
                <a:latin typeface="+mn-lt"/>
                <a:ea typeface="+mn-ea"/>
                <a:cs typeface="Segoe UI Semilight" panose="020B0402040204020203" pitchFamily="34" charset="0"/>
              </a:rPr>
              <a:t>Power line inspection service based on drone collected imagery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Large scale image scoring service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Low cost per image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Support for multiple customers concurrently</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Enable offline DNN model training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training and deployment environments</a:t>
            </a:r>
          </a:p>
          <a:p>
            <a:endParaRPr lang="en-US"/>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Strategy</a:t>
            </a:r>
            <a:endParaRPr lang="en-US" sz="2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Offline DNN training (SSD/Caffe) </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Highly elastic, scaling out solution based on Azure Batch Shipyards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Smart load distribution based on Azure Function</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environment by deploying Docker images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Flexible cost control on scalability parameters</a:t>
            </a: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2000" b="1" kern="1200">
                <a:solidFill>
                  <a:prstClr val="white"/>
                </a:solidFill>
                <a:latin typeface="+mn-lt"/>
                <a:ea typeface="Segoe UI" panose="020B0502040204020203" pitchFamily="34" charset="0"/>
                <a:cs typeface="Segoe UI" panose="020B0502040204020203" pitchFamily="34" charset="0"/>
              </a:rPr>
              <a:t>Results</a:t>
            </a:r>
            <a:endParaRPr lang="en-US" sz="2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1100" kern="1200">
                <a:solidFill>
                  <a:prstClr val="white"/>
                </a:solidFill>
                <a:latin typeface="+mn-lt"/>
                <a:ea typeface="Segoe UI" pitchFamily="34" charset="0"/>
                <a:cs typeface="Segoe UI" pitchFamily="34" charset="0"/>
              </a:rPr>
              <a:t>Connected Drone Product Launched on 6/1/17</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Scalability at cost</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Reliability and availability</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Consistency with training environment</a:t>
            </a:r>
          </a:p>
          <a:p>
            <a:pPr marL="173702" indent="-173702" defTabSz="914225" fontAlgn="ctr">
              <a:lnSpc>
                <a:spcPct val="90000"/>
              </a:lnSpc>
              <a:spcBef>
                <a:spcPts val="200"/>
              </a:spcBef>
              <a:buFont typeface="Wingdings" panose="05000000000000000000" pitchFamily="2" charset="2"/>
              <a:buChar char="§"/>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41565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Challenge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Find visually similar clothing items in a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User provides a photo of a clothing item</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System compare user photo to items in clothing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List of most similar clothing items returned to user</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Different measures of similarity (color, pattern, neck style, etc.)</a:t>
            </a:r>
          </a:p>
          <a:p>
            <a:pPr marL="173702" indent="-173702" defTabSz="914225" fontAlgn="ctr">
              <a:spcBef>
                <a:spcPts val="200"/>
              </a:spcBef>
              <a:buFont typeface="Wingdings" panose="05000000000000000000" pitchFamily="2" charset="2"/>
              <a:buChar char="§"/>
              <a:defRPr/>
            </a:pPr>
            <a:endParaRPr lang="en-US"/>
          </a:p>
          <a:p>
            <a:pPr marL="173702" indent="-173702" defTabSz="914225" fontAlgn="ctr">
              <a:spcBef>
                <a:spcPts val="200"/>
              </a:spcBef>
              <a:buFont typeface="Wingdings" panose="05000000000000000000" pitchFamily="2" charset="2"/>
              <a:buChar char="§"/>
              <a:defRPr/>
            </a:pPr>
            <a:endParaRPr lang="en-US"/>
          </a:p>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Strategy</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Dataset creation using Bing</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Transfer Learning – DNN pre-trained on ImageNet. Refined network using domain specific clothing images</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Similarity metric for apparel</a:t>
            </a:r>
          </a:p>
          <a:p>
            <a:pPr marL="0" indent="0" defTabSz="914225" fontAlgn="ctr">
              <a:lnSpc>
                <a:spcPct val="90000"/>
              </a:lnSpc>
              <a:spcBef>
                <a:spcPts val="200"/>
              </a:spcBef>
              <a:buFont typeface="Wingdings" panose="05000000000000000000" pitchFamily="2" charset="2"/>
              <a:buNone/>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6600" b="1" kern="1200">
                <a:solidFill>
                  <a:prstClr val="white"/>
                </a:solidFill>
                <a:latin typeface="+mn-lt"/>
                <a:ea typeface="Segoe UI" panose="020B0502040204020203" pitchFamily="34" charset="0"/>
                <a:cs typeface="Segoe UI" panose="020B0502040204020203" pitchFamily="34" charset="0"/>
              </a:rPr>
              <a:t>Results</a:t>
            </a:r>
            <a:endParaRPr lang="en-US" sz="72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Launched as part of </a:t>
            </a:r>
            <a:r>
              <a:rPr lang="en-US" sz="4000" kern="1200" err="1">
                <a:solidFill>
                  <a:prstClr val="white"/>
                </a:solidFill>
                <a:latin typeface="+mn-lt"/>
                <a:ea typeface="Segoe UI" pitchFamily="34" charset="0"/>
                <a:cs typeface="Segoe UI" pitchFamily="34" charset="0"/>
              </a:rPr>
              <a:t>Brillio</a:t>
            </a:r>
            <a:r>
              <a:rPr lang="en-US" sz="4000" kern="1200">
                <a:solidFill>
                  <a:prstClr val="white"/>
                </a:solidFill>
                <a:latin typeface="+mn-lt"/>
                <a:ea typeface="Segoe UI" pitchFamily="34" charset="0"/>
                <a:cs typeface="Segoe UI" pitchFamily="34" charset="0"/>
              </a:rPr>
              <a:t> AI </a:t>
            </a:r>
            <a:r>
              <a:rPr lang="en-US" sz="4000" kern="1200" err="1">
                <a:solidFill>
                  <a:prstClr val="white"/>
                </a:solidFill>
                <a:latin typeface="+mn-lt"/>
                <a:ea typeface="Segoe UI" pitchFamily="34" charset="0"/>
                <a:cs typeface="Segoe UI" pitchFamily="34" charset="0"/>
              </a:rPr>
              <a:t>Platfrom</a:t>
            </a:r>
            <a:endParaRPr lang="en-US" sz="4000" kern="1200">
              <a:solidFill>
                <a:prstClr val="white"/>
              </a:solidFill>
              <a:latin typeface="+mn-lt"/>
              <a:ea typeface="Segoe UI" pitchFamily="34" charset="0"/>
              <a:cs typeface="Segoe UI"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Introduced and being shared with various retailers</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Driving 34K Azure consumption in month #1 of launch.</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Accuracy of 74% Pilot</a:t>
            </a:r>
          </a:p>
          <a:p>
            <a:pPr marL="0" indent="0" defTabSz="914225" fontAlgn="ctr">
              <a:lnSpc>
                <a:spcPct val="90000"/>
              </a:lnSpc>
              <a:spcBef>
                <a:spcPts val="200"/>
              </a:spcBef>
              <a:buFont typeface="Wingdings" panose="05000000000000000000" pitchFamily="2" charset="2"/>
              <a:buNone/>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4284690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470"/>
              </a:spcBef>
              <a:buNone/>
            </a:pPr>
            <a:r>
              <a:rPr lang="en-US" sz="24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Experimentation service pricing</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First 2 seats: Free</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Seats 3 and above: $50 per seat per month</a:t>
            </a:r>
          </a:p>
          <a:p>
            <a:pPr marL="0" lvl="1" indent="0">
              <a:spcBef>
                <a:spcPts val="588"/>
              </a:spcBef>
              <a:buNone/>
            </a:pPr>
            <a:r>
              <a:rPr lang="en-US">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Model Management service pricing </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20 managed models / 2 deployed models / 4 cores: Free</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100 managed models / 10 deployed models / 16 cores: $50 per month</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1000 managed models / 100 deployed models / 120 cores: $375 per month</a:t>
            </a:r>
          </a:p>
          <a:p>
            <a:pPr marL="225653" lvl="1" indent="-225653">
              <a:spcBef>
                <a:spcPts val="588"/>
              </a:spcBef>
            </a:pPr>
            <a:r>
              <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rPr>
              <a:t>10,000 managed models / 1,000 deployed models / 800 cores: $2500 per month</a:t>
            </a:r>
          </a:p>
          <a:p>
            <a:pPr marL="225653" lvl="1" indent="-225653">
              <a:spcBef>
                <a:spcPts val="588"/>
              </a:spcBef>
            </a:pPr>
            <a:endPar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a:p>
            <a:pPr marL="225653" marR="0" lvl="1" indent="-225653" algn="l" defTabSz="914400" rtl="0" eaLnBrk="1" fontAlgn="auto" latinLnBrk="0" hangingPunct="1">
              <a:lnSpc>
                <a:spcPct val="100000"/>
              </a:lnSpc>
              <a:spcBef>
                <a:spcPts val="588"/>
              </a:spcBef>
              <a:spcAft>
                <a:spcPts val="0"/>
              </a:spcAft>
              <a:buClrTx/>
              <a:buSzTx/>
              <a:buFontTx/>
              <a:buNone/>
              <a:tabLst/>
              <a:defRPr/>
            </a:pPr>
            <a:r>
              <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hlinkClick r:id="rId3"/>
              </a:rPr>
              <a:t>Azure Machine Learning Studio and Production Web API pricing </a:t>
            </a:r>
            <a:endParaRPr lang="en-US" sz="1800">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a:p>
            <a:pPr marL="225653" lvl="1" indent="-225653">
              <a:spcBef>
                <a:spcPts val="588"/>
              </a:spcBef>
            </a:pPr>
            <a:endParaRPr lang="en-US" sz="1765">
              <a:gradFill>
                <a:gsLst>
                  <a:gs pos="38202">
                    <a:schemeClr val="tx1"/>
                  </a:gs>
                  <a:gs pos="50000">
                    <a:schemeClr val="tx1"/>
                  </a:gs>
                </a:gsLst>
                <a:lin ang="5400000" scaled="0"/>
              </a:gra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829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a:p>
        </p:txBody>
      </p:sp>
    </p:spTree>
    <p:extLst>
      <p:ext uri="{BB962C8B-B14F-4D97-AF65-F5344CB8AC3E}">
        <p14:creationId xmlns:p14="http://schemas.microsoft.com/office/powerpoint/2010/main" val="258959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a:p>
        </p:txBody>
      </p:sp>
    </p:spTree>
    <p:extLst>
      <p:ext uri="{BB962C8B-B14F-4D97-AF65-F5344CB8AC3E}">
        <p14:creationId xmlns:p14="http://schemas.microsoft.com/office/powerpoint/2010/main" val="23336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18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a:t>
            </a:r>
            <a:r>
              <a:rPr lang="en-US" baseline="0"/>
              <a:t> you heard from these CEOs, across many industries – all see impact of digital tech on their business, their industry, their customers </a:t>
            </a:r>
          </a:p>
          <a:p>
            <a:endParaRPr lang="en-US" baseline="0"/>
          </a:p>
          <a:p>
            <a:r>
              <a:rPr lang="en-US" baseline="0"/>
              <a:t>When we talk about digital transformation, we’re really talking about DT outcomes – our opportunity is to help every customer build their digital capability into every aspect of their business to drive these outcomes</a:t>
            </a:r>
            <a:endParaRPr lang="en-US"/>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0932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161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left we have left we have R client which offers two things to data scientists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They can leverage all the Microsoft R packages locally on their workstations</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Second, they can push the compute and bid data analytics to where the data lives. This gives them access to the power of servers and eliminates need for data movement, reducing time and increasing security</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b="0" i="0" baseline="0"/>
              <a:t>On the right is our commitment of meeting customers where they are, and where their data lives. </a:t>
            </a:r>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6/27/2018 2:26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07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6</a:t>
            </a:fld>
            <a:endParaRPr lang="en-US"/>
          </a:p>
        </p:txBody>
      </p:sp>
    </p:spTree>
    <p:extLst>
      <p:ext uri="{BB962C8B-B14F-4D97-AF65-F5344CB8AC3E}">
        <p14:creationId xmlns:p14="http://schemas.microsoft.com/office/powerpoint/2010/main" val="2205644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Build and deploy everywhere, cloud, on-</a:t>
            </a:r>
            <a:r>
              <a:rPr lang="en-US" kern="0" err="1">
                <a:gradFill>
                  <a:gsLst>
                    <a:gs pos="13483">
                      <a:schemeClr val="tx1"/>
                    </a:gs>
                    <a:gs pos="62000">
                      <a:schemeClr val="tx1"/>
                    </a:gs>
                  </a:gsLst>
                  <a:lin ang="5400000" scaled="0"/>
                </a:gradFill>
                <a:latin typeface="Segoe UI Semilight"/>
                <a:cs typeface="Segoe UI"/>
              </a:rPr>
              <a:t>prem</a:t>
            </a:r>
            <a:r>
              <a:rPr lang="en-US" kern="0">
                <a:gradFill>
                  <a:gsLst>
                    <a:gs pos="13483">
                      <a:schemeClr val="tx1"/>
                    </a:gs>
                    <a:gs pos="62000">
                      <a:schemeClr val="tx1"/>
                    </a:gs>
                  </a:gsLst>
                  <a:lin ang="5400000" scaled="0"/>
                </a:gradFill>
                <a:latin typeface="Segoe UI Semilight"/>
                <a:cs typeface="Segoe UI"/>
              </a:rPr>
              <a:t>, edge, in-data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Deploy in minutes with data driven management and retraining of all your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Prototype locally then scale up and out with VMs, Spark clusters, Azure Batch, &amp;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Real time, high through-put insights everywhere, including Excel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Compliant &amp; secure global clouds</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518661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Spend more time modeling, less time prepping with built in intelligent data prep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Increase collaboration and sharing with notebooks and Git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Never lose anything with version control &amp;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Know the best performing models with metrics, lineage, run history, &amp; asset management</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99338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a:p>
        </p:txBody>
      </p:sp>
    </p:spTree>
    <p:extLst>
      <p:ext uri="{BB962C8B-B14F-4D97-AF65-F5344CB8AC3E}">
        <p14:creationId xmlns:p14="http://schemas.microsoft.com/office/powerpoint/2010/main" val="3807562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66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29563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24691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7852153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697277" y="2328423"/>
            <a:ext cx="5115694" cy="1120307"/>
          </a:xfrm>
        </p:spPr>
        <p:txBody>
          <a:bodyPr wrap="square" lIns="91440" rIns="91440" anchor="b" anchorCtr="0">
            <a:spAutoFit/>
          </a:bodyPr>
          <a:lstStyle>
            <a:lvl1pPr>
              <a:defRPr lang="en-US" sz="3200" kern="0" spc="49">
                <a:solidFill>
                  <a:srgbClr val="0078D7"/>
                </a:solidFill>
                <a:latin typeface="Segoe UI Semilight" charset="0"/>
                <a:ea typeface="Segoe UI Semilight" charset="0"/>
                <a:cs typeface="Segoe UI Semilight" charset="0"/>
              </a:defRPr>
            </a:lvl1pPr>
          </a:lstStyle>
          <a:p>
            <a:pPr marL="0" lvl="0" defTabSz="914102"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697278" y="3510463"/>
            <a:ext cx="4314648"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116825" y="0"/>
            <a:ext cx="6075175" cy="6858000"/>
          </a:xfrm>
        </p:spPr>
        <p:txBody>
          <a:bodyPr/>
          <a:lstStyle/>
          <a:p>
            <a:endParaRPr lang="en-US"/>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697277" y="3695664"/>
            <a:ext cx="4314649" cy="1317284"/>
          </a:xfrm>
        </p:spPr>
        <p:txBody>
          <a:bodyPr lIns="91440" rIns="91440"/>
          <a:lstStyle>
            <a:lvl1pPr>
              <a:spcBef>
                <a:spcPts val="200"/>
              </a:spcBef>
              <a:spcAft>
                <a:spcPts val="1200"/>
              </a:spcAft>
              <a:defRPr lang="en-US" sz="1200" b="1" kern="1200" spc="170" dirty="0" smtClean="0">
                <a:solidFill>
                  <a:srgbClr val="505050"/>
                </a:solidFill>
                <a:latin typeface="Segoe UI Semibold" charset="0"/>
                <a:ea typeface="Segoe UI Semibold" charset="0"/>
                <a:cs typeface="Segoe UI Semibold" charset="0"/>
              </a:defRPr>
            </a:lvl1pPr>
            <a:lvl2pPr>
              <a:defRPr lang="en-US" sz="1200" b="1" kern="1200" spc="170" dirty="0" smtClean="0">
                <a:solidFill>
                  <a:srgbClr val="505050"/>
                </a:solidFill>
                <a:latin typeface="Segoe UI Semibold" charset="0"/>
                <a:ea typeface="Segoe UI Semibold" charset="0"/>
                <a:cs typeface="Segoe UI Semibold" charset="0"/>
              </a:defRPr>
            </a:lvl2pPr>
            <a:lvl3pPr>
              <a:defRPr lang="en-US" sz="1200" b="1" kern="1200" spc="170" dirty="0" smtClean="0">
                <a:solidFill>
                  <a:srgbClr val="505050"/>
                </a:solidFill>
                <a:latin typeface="Segoe UI Semibold" charset="0"/>
                <a:ea typeface="Segoe UI Semibold" charset="0"/>
                <a:cs typeface="Segoe UI Semibold" charset="0"/>
              </a:defRPr>
            </a:lvl3pPr>
            <a:lvl4pPr>
              <a:defRPr lang="en-US" sz="1200" b="1" kern="1200" spc="170" dirty="0" smtClean="0">
                <a:solidFill>
                  <a:srgbClr val="505050"/>
                </a:solidFill>
                <a:latin typeface="Segoe UI Semibold" charset="0"/>
                <a:ea typeface="Segoe UI Semibold" charset="0"/>
                <a:cs typeface="Segoe UI Semibold" charset="0"/>
              </a:defRPr>
            </a:lvl4pPr>
            <a:lvl5pPr>
              <a:defRPr lang="en-US" sz="1200" b="1" kern="1200" spc="170"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5657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6"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1"/>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5475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730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1438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0843766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28483037"/>
      </p:ext>
    </p:extLst>
  </p:cSld>
  <p:clrMap bg1="lt1" tx1="dk1" bg2="lt2" tx2="dk2" accent1="accent1" accent2="accent2" accent3="accent3" accent4="accent4" accent5="accent5" accent6="accent6" hlink="hlink" folHlink="folHlink"/>
  <p:sldLayoutIdLst>
    <p:sldLayoutId id="2147484364" r:id="rId1"/>
    <p:sldLayoutId id="2147484002" r:id="rId2"/>
    <p:sldLayoutId id="2147484469" r:id="rId3"/>
    <p:sldLayoutId id="2147484468" r:id="rId4"/>
    <p:sldLayoutId id="2147484452" r:id="rId5"/>
    <p:sldLayoutId id="2147484367" r:id="rId6"/>
    <p:sldLayoutId id="2147484243" r:id="rId7"/>
    <p:sldLayoutId id="2147484370" r:id="rId8"/>
    <p:sldLayoutId id="2147484368" r:id="rId9"/>
    <p:sldLayoutId id="2147484249"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services/machine-learning-service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azure.microsoft.com/en-us/fre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extLst/>
          </p:nvPr>
        </p:nvSpPr>
        <p:spPr bwMode="auto">
          <a:xfrm>
            <a:off x="269302" y="2918854"/>
            <a:ext cx="6274911" cy="179285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1307">
                      <a:srgbClr val="353535"/>
                    </a:gs>
                    <a:gs pos="30000">
                      <a:srgbClr val="353535"/>
                    </a:gs>
                  </a:gsLst>
                  <a:lin ang="5400000" scaled="0"/>
                </a:gradFill>
                <a:effectLst/>
                <a:latin typeface="+mj-lt"/>
                <a:ea typeface="+mn-ea"/>
                <a:cs typeface="Segoe UI" pitchFamily="34" charset="0"/>
              </a:defRPr>
            </a:lvl1pPr>
          </a:lstStyle>
          <a:p>
            <a:pPr defTabSz="914367">
              <a:defRPr/>
            </a:pPr>
            <a:r>
              <a:rPr lang="en-US" sz="4700">
                <a:cs typeface="Segoe UI Light"/>
              </a:rPr>
              <a:t>Azure Machine</a:t>
            </a:r>
            <a:r>
              <a:rPr lang="en-US" sz="4700" spc="-98">
                <a:latin typeface="Segoe UI Light"/>
              </a:rPr>
              <a:t> </a:t>
            </a:r>
            <a:r>
              <a:rPr kumimoji="0" lang="en-US" sz="4700" b="0" i="0" u="none" strike="noStrike" kern="1200" cap="none" spc="-98" normalizeH="0" baseline="0" noProof="0">
                <a:ln w="3175">
                  <a:noFill/>
                </a:ln>
                <a:gradFill>
                  <a:gsLst>
                    <a:gs pos="1307">
                      <a:srgbClr val="353535"/>
                    </a:gs>
                    <a:gs pos="30000">
                      <a:srgbClr val="353535"/>
                    </a:gs>
                  </a:gsLst>
                  <a:lin ang="5400000" scaled="0"/>
                </a:gradFill>
                <a:effectLst/>
                <a:uLnTx/>
                <a:uFillTx/>
                <a:latin typeface="Segoe UI Light"/>
                <a:ea typeface="+mn-ea"/>
                <a:cs typeface="Segoe UI" pitchFamily="34" charset="0"/>
              </a:rPr>
              <a:t>Learning</a:t>
            </a:r>
            <a:r>
              <a:rPr lang="en-US" sz="4700" spc="-98">
                <a:latin typeface="Segoe UI Light"/>
              </a:rPr>
              <a:t> </a:t>
            </a:r>
            <a:endParaRPr lang="en-US" sz="4700" b="0" i="0" u="none" strike="noStrike" cap="none" baseline="0" noProof="0">
              <a:gradFill>
                <a:gsLst>
                  <a:gs pos="1307">
                    <a:srgbClr val="353535"/>
                  </a:gs>
                  <a:gs pos="30000">
                    <a:srgbClr val="353535"/>
                  </a:gs>
                </a:gsLst>
                <a:lin ang="5400000" scaled="0"/>
              </a:gradFill>
              <a:latin typeface="Segoe UI Light"/>
              <a:cs typeface="Segoe UI Light"/>
            </a:endParaRPr>
          </a:p>
        </p:txBody>
      </p:sp>
      <p:sp>
        <p:nvSpPr>
          <p:cNvPr id="4" name="Text Placeholder 3"/>
          <p:cNvSpPr txBox="1">
            <a:spLocks/>
          </p:cNvSpPr>
          <p:nvPr/>
        </p:nvSpPr>
        <p:spPr bwMode="auto">
          <a:xfrm>
            <a:off x="269302" y="4711704"/>
            <a:ext cx="6271163" cy="664797"/>
          </a:xfrm>
          <a:prstGeom prst="rect">
            <a:avLst/>
          </a:prstGeom>
        </p:spPr>
        <p:txBody>
          <a:bodyPr vert="horz" wrap="square" lIns="164592" tIns="109728" rIns="164592" bIns="109728"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a:solidFill>
                  <a:srgbClr val="969696"/>
                </a:solidFill>
              </a:rPr>
              <a:t>&lt;title&gt;</a:t>
            </a:r>
          </a:p>
          <a:p>
            <a:pPr lvl="0">
              <a:defRPr/>
            </a:pPr>
            <a:r>
              <a:rPr lang="en-US" sz="1600">
                <a:solidFill>
                  <a:srgbClr val="969696"/>
                </a:solidFill>
                <a:latin typeface="Segoe UI Semilight"/>
              </a:rPr>
              <a:t>&lt;name&gt;</a:t>
            </a:r>
            <a:endParaRPr kumimoji="0" lang="en-US" sz="1600" b="0" i="0" u="none" strike="noStrike" kern="1200" cap="none" spc="0" normalizeH="0" baseline="0" noProof="0">
              <a:ln>
                <a:noFill/>
              </a:ln>
              <a:solidFill>
                <a:srgbClr val="969696"/>
              </a:solidFill>
              <a:effectLst/>
              <a:uLnTx/>
              <a:uFillTx/>
              <a:latin typeface="Segoe UI Semilight"/>
            </a:endParaRPr>
          </a:p>
        </p:txBody>
      </p:sp>
    </p:spTree>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70CF544-F1F8-447D-A971-36597477EF7B}"/>
              </a:ext>
            </a:extLst>
          </p:cNvPr>
          <p:cNvSpPr>
            <a:spLocks noGrp="1"/>
          </p:cNvSpPr>
          <p:nvPr>
            <p:ph type="body" sz="quarter" idx="11"/>
          </p:nvPr>
        </p:nvSpPr>
        <p:spPr>
          <a:xfrm>
            <a:off x="6334936" y="2045659"/>
            <a:ext cx="5144050" cy="3533275"/>
          </a:xfrm>
        </p:spPr>
        <p:txBody>
          <a:bodyPr/>
          <a:lstStyle/>
          <a:p>
            <a:r>
              <a:rPr lang="en-US"/>
              <a:t>Challenge </a:t>
            </a:r>
          </a:p>
          <a:p>
            <a:pPr lvl="1"/>
            <a:r>
              <a:rPr lang="en-US"/>
              <a:t>Traditional power line inspection services are costly</a:t>
            </a:r>
          </a:p>
          <a:p>
            <a:pPr lvl="1"/>
            <a:r>
              <a:rPr lang="en-US"/>
              <a:t>Demand for low cost image scoring and support for multiple concurrent customers</a:t>
            </a:r>
          </a:p>
          <a:p>
            <a:pPr lvl="1"/>
            <a:r>
              <a:rPr lang="en-US"/>
              <a:t>Needed powerful AI to execute on a drone solution</a:t>
            </a:r>
          </a:p>
          <a:p>
            <a:pPr lvl="1"/>
            <a:endParaRPr lang="en-US"/>
          </a:p>
          <a:p>
            <a:r>
              <a:rPr lang="en-US"/>
              <a:t>Solution</a:t>
            </a:r>
          </a:p>
          <a:p>
            <a:pPr lvl="1"/>
            <a:r>
              <a:rPr lang="en-US"/>
              <a:t>Deep learning to analyze multiple streaming data feeds</a:t>
            </a:r>
          </a:p>
          <a:p>
            <a:pPr lvl="1"/>
            <a:r>
              <a:rPr lang="en-US"/>
              <a:t>Azure GPUs support Single Shot </a:t>
            </a:r>
            <a:r>
              <a:rPr lang="en-US" err="1"/>
              <a:t>multibox</a:t>
            </a:r>
            <a:r>
              <a:rPr lang="en-US"/>
              <a:t> detectors</a:t>
            </a:r>
          </a:p>
          <a:p>
            <a:pPr lvl="1"/>
            <a:r>
              <a:rPr lang="en-US"/>
              <a:t>Reliable, consistent, and highly elastic scalability with Azure Batch Shipyards</a:t>
            </a:r>
          </a:p>
        </p:txBody>
      </p:sp>
      <p:sp>
        <p:nvSpPr>
          <p:cNvPr id="2" name="Title 1"/>
          <p:cNvSpPr>
            <a:spLocks noGrp="1"/>
          </p:cNvSpPr>
          <p:nvPr>
            <p:ph type="title"/>
          </p:nvPr>
        </p:nvSpPr>
        <p:spPr>
          <a:xfrm>
            <a:off x="6334935" y="289511"/>
            <a:ext cx="4871545" cy="899665"/>
          </a:xfrm>
        </p:spPr>
        <p:txBody>
          <a:bodyPr/>
          <a:lstStyle/>
          <a:p>
            <a:r>
              <a:rPr lang="en-US"/>
              <a:t>Drone-based electric grid inspector powered by deep learning</a:t>
            </a:r>
          </a:p>
        </p:txBody>
      </p:sp>
      <p:pic>
        <p:nvPicPr>
          <p:cNvPr id="1026" name="Picture 2" descr="Image result for esmart systems">
            <a:extLst>
              <a:ext uri="{FF2B5EF4-FFF2-40B4-BE49-F238E27FC236}">
                <a16:creationId xmlns:a16="http://schemas.microsoft.com/office/drawing/2014/main" id="{0D61D61A-EBFA-4303-B778-B67876C217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5255" y="6386066"/>
            <a:ext cx="1117635" cy="220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sdnshared.blob.core.windows.net/media/2016/11/Drone-Still-Image-1.png">
            <a:extLst>
              <a:ext uri="{FF2B5EF4-FFF2-40B4-BE49-F238E27FC236}">
                <a16:creationId xmlns:a16="http://schemas.microsoft.com/office/drawing/2014/main" id="{2422C76E-1278-48DD-B8DB-470975477091}"/>
              </a:ext>
            </a:extLst>
          </p:cNvPr>
          <p:cNvPicPr>
            <a:picLocks noGrp="1" noChangeAspect="1" noChangeArrowheads="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bwMode="auto">
          <a:xfrm>
            <a:off x="0" y="-3821"/>
            <a:ext cx="6095999" cy="686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14608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05EE361-AD36-438D-90A1-FEB13ECE9B6E}"/>
              </a:ext>
            </a:extLst>
          </p:cNvPr>
          <p:cNvSpPr>
            <a:spLocks noGrp="1"/>
          </p:cNvSpPr>
          <p:nvPr>
            <p:ph type="body" sz="quarter" idx="11"/>
          </p:nvPr>
        </p:nvSpPr>
        <p:spPr>
          <a:xfrm>
            <a:off x="6334935" y="2045659"/>
            <a:ext cx="5062407" cy="4025717"/>
          </a:xfrm>
        </p:spPr>
        <p:txBody>
          <a:bodyPr/>
          <a:lstStyle/>
          <a:p>
            <a:r>
              <a:rPr lang="en-US"/>
              <a:t>Challenge </a:t>
            </a:r>
          </a:p>
          <a:p>
            <a:pPr lvl="1"/>
            <a:r>
              <a:rPr lang="en-US"/>
              <a:t>Assist buyer search by providing accurate options of similar clothing items from catalogue</a:t>
            </a:r>
          </a:p>
          <a:p>
            <a:pPr lvl="1"/>
            <a:r>
              <a:rPr lang="en-US"/>
              <a:t>Need for improved smart-image matching capability based on color, pattern, neck style, etc.</a:t>
            </a:r>
          </a:p>
          <a:p>
            <a:endParaRPr lang="en-US"/>
          </a:p>
          <a:p>
            <a:r>
              <a:rPr lang="en-US"/>
              <a:t>Solution</a:t>
            </a:r>
          </a:p>
          <a:p>
            <a:pPr lvl="1"/>
            <a:r>
              <a:rPr lang="en-US"/>
              <a:t>Training data created using Bing and domain-specific images</a:t>
            </a:r>
          </a:p>
          <a:p>
            <a:pPr lvl="1"/>
            <a:r>
              <a:rPr lang="en-US"/>
              <a:t>Leveraged pre-trained ImageNet deep neural network</a:t>
            </a:r>
          </a:p>
          <a:p>
            <a:pPr lvl="1"/>
            <a:r>
              <a:rPr lang="en-US"/>
              <a:t>Accurate list of most similar clothing items using similarity metrics for apparel</a:t>
            </a:r>
          </a:p>
          <a:p>
            <a:pPr lvl="1"/>
            <a:r>
              <a:rPr lang="en-US"/>
              <a:t>Match accuracy of 74%</a:t>
            </a:r>
          </a:p>
        </p:txBody>
      </p:sp>
      <p:sp>
        <p:nvSpPr>
          <p:cNvPr id="2" name="Title 1"/>
          <p:cNvSpPr>
            <a:spLocks noGrp="1"/>
          </p:cNvSpPr>
          <p:nvPr>
            <p:ph type="title"/>
          </p:nvPr>
        </p:nvSpPr>
        <p:spPr>
          <a:xfrm>
            <a:off x="6334935" y="289511"/>
            <a:ext cx="4739465" cy="899665"/>
          </a:xfrm>
        </p:spPr>
        <p:txBody>
          <a:bodyPr/>
          <a:lstStyle/>
          <a:p>
            <a:r>
              <a:rPr lang="en-US"/>
              <a:t>Increased match accuracy with image analysis</a:t>
            </a:r>
          </a:p>
        </p:txBody>
      </p:sp>
      <p:sp>
        <p:nvSpPr>
          <p:cNvPr id="10" name="Chevron 13">
            <a:extLst>
              <a:ext uri="{FF2B5EF4-FFF2-40B4-BE49-F238E27FC236}">
                <a16:creationId xmlns:a16="http://schemas.microsoft.com/office/drawing/2014/main" id="{5C3DC208-0C56-4F50-B42C-5CF7A2C00B07}"/>
              </a:ext>
            </a:extLst>
          </p:cNvPr>
          <p:cNvSpPr/>
          <p:nvPr/>
        </p:nvSpPr>
        <p:spPr>
          <a:xfrm>
            <a:off x="5476667" y="2060714"/>
            <a:ext cx="5416620" cy="3210577"/>
          </a:xfrm>
          <a:prstGeom prst="chevron">
            <a:avLst>
              <a:gd name="adj" fmla="val 845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02" tIns="137102" rIns="45700" bIns="137102" rtlCol="0" anchor="t"/>
          <a:lstStyle/>
          <a:p>
            <a:pPr defTabSz="914225" fontAlgn="base">
              <a:spcBef>
                <a:spcPct val="0"/>
              </a:spcBef>
              <a:spcAft>
                <a:spcPts val="1200"/>
              </a:spcAft>
              <a:buClr>
                <a:prstClr val="white"/>
              </a:buClr>
              <a:buSzPct val="100000"/>
              <a:defRPr/>
            </a:pPr>
            <a:endParaRPr lang="en-US" kern="0">
              <a:solidFill>
                <a:schemeClr val="tx1"/>
              </a:solidFill>
              <a:latin typeface="+mj-lt"/>
              <a:cs typeface="Segoe UI Semilight" panose="020B0402040204020203" pitchFamily="34" charset="0"/>
            </a:endParaRPr>
          </a:p>
        </p:txBody>
      </p:sp>
      <p:pic>
        <p:nvPicPr>
          <p:cNvPr id="5" name="Picture 4"/>
          <p:cNvPicPr>
            <a:picLocks noChangeAspect="1"/>
          </p:cNvPicPr>
          <p:nvPr/>
        </p:nvPicPr>
        <p:blipFill>
          <a:blip r:embed="rId3"/>
          <a:stretch>
            <a:fillRect/>
          </a:stretch>
        </p:blipFill>
        <p:spPr>
          <a:xfrm>
            <a:off x="6334935" y="6360159"/>
            <a:ext cx="810082" cy="341087"/>
          </a:xfrm>
          <a:prstGeom prst="rect">
            <a:avLst/>
          </a:prstGeom>
        </p:spPr>
      </p:pic>
      <p:pic>
        <p:nvPicPr>
          <p:cNvPr id="16" name="Picture Placeholder 15">
            <a:extLst>
              <a:ext uri="{FF2B5EF4-FFF2-40B4-BE49-F238E27FC236}">
                <a16:creationId xmlns:a16="http://schemas.microsoft.com/office/drawing/2014/main" id="{08887B52-1268-43F1-B373-AACB73BB9A1D}"/>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a:stretch/>
        </p:blipFill>
        <p:spPr>
          <a:xfrm>
            <a:off x="0" y="-3821"/>
            <a:ext cx="6095999" cy="6861821"/>
          </a:xfrm>
        </p:spPr>
      </p:pic>
    </p:spTree>
    <p:extLst>
      <p:ext uri="{BB962C8B-B14F-4D97-AF65-F5344CB8AC3E}">
        <p14:creationId xmlns:p14="http://schemas.microsoft.com/office/powerpoint/2010/main" val="862810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p:txBody>
          <a:bodyPr/>
          <a:lstStyle/>
          <a:p>
            <a:pPr>
              <a:defRPr/>
            </a:pPr>
            <a:r>
              <a:rPr lang="en-US" sz="3200" kern="0" spc="49">
                <a:solidFill>
                  <a:srgbClr val="0078D7"/>
                </a:solidFill>
                <a:latin typeface="Segoe UI Semilight" charset="0"/>
                <a:ea typeface="Segoe UI Semilight" charset="0"/>
                <a:cs typeface="Segoe UI Semilight" charset="0"/>
              </a:rPr>
              <a:t>Pricing</a:t>
            </a:r>
          </a:p>
        </p:txBody>
      </p:sp>
      <p:sp>
        <p:nvSpPr>
          <p:cNvPr id="5" name="Content Placeholder 2"/>
          <p:cNvSpPr txBox="1">
            <a:spLocks/>
          </p:cNvSpPr>
          <p:nvPr/>
        </p:nvSpPr>
        <p:spPr>
          <a:xfrm>
            <a:off x="1" y="6409503"/>
            <a:ext cx="3990466" cy="455792"/>
          </a:xfrm>
          <a:prstGeom prst="rect">
            <a:avLst/>
          </a:prstGeom>
        </p:spPr>
        <p:txBody>
          <a:bodyPr vert="horz" wrap="square" lIns="179259" tIns="143407" rIns="179259" bIns="143407" rtlCol="0">
            <a:spAutoFit/>
          </a:bodyPr>
          <a:lst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8467">
              <a:spcBef>
                <a:spcPts val="0"/>
              </a:spcBef>
              <a:spcAft>
                <a:spcPts val="1200"/>
              </a:spcAft>
              <a:buNone/>
              <a:defRPr/>
            </a:pPr>
            <a:r>
              <a:rPr lang="en-US" sz="1100" kern="0">
                <a:solidFill>
                  <a:schemeClr val="tx1">
                    <a:lumMod val="50000"/>
                    <a:lumOff val="50000"/>
                  </a:schemeClr>
                </a:solidFill>
                <a:latin typeface="Segoe UI Semilight"/>
                <a:cs typeface="Segoe UI"/>
              </a:rPr>
              <a:t>All services can be used independently</a:t>
            </a:r>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270068" y="1235216"/>
            <a:ext cx="10512825" cy="1281030"/>
          </a:xfrm>
          <a:prstGeom prst="rect">
            <a:avLst/>
          </a:prstGeom>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469"/>
              </a:spcBef>
              <a:buNone/>
              <a:defRPr/>
            </a:pPr>
            <a:r>
              <a:rPr lang="en-US" sz="2400">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Experimentation service (Public preview)</a:t>
            </a:r>
          </a:p>
          <a:p>
            <a:pPr marL="225609" lvl="1" indent="-225609" defTabSz="914367">
              <a:spcBef>
                <a:spcPts val="588"/>
              </a:spcBef>
              <a:buClr>
                <a:srgbClr val="0078D7"/>
              </a:buClr>
              <a:defRPr/>
            </a:pPr>
            <a:r>
              <a:rPr lang="en-US" sz="1765">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First 2 seats: Free</a:t>
            </a:r>
          </a:p>
          <a:p>
            <a:pPr marL="225609" lvl="1" indent="-225609" defTabSz="914367">
              <a:spcBef>
                <a:spcPts val="588"/>
              </a:spcBef>
              <a:buClr>
                <a:srgbClr val="0078D7"/>
              </a:buClr>
              <a:defRPr/>
            </a:pPr>
            <a:r>
              <a:rPr lang="en-US" sz="1765">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Seats 3 and above: $50 per seat per month</a:t>
            </a:r>
          </a:p>
        </p:txBody>
      </p:sp>
      <p:graphicFrame>
        <p:nvGraphicFramePr>
          <p:cNvPr id="3" name="Table 2">
            <a:extLst>
              <a:ext uri="{FF2B5EF4-FFF2-40B4-BE49-F238E27FC236}">
                <a16:creationId xmlns:a16="http://schemas.microsoft.com/office/drawing/2014/main" id="{1C6C7340-6698-45C7-A4E5-552CEED4A61E}"/>
              </a:ext>
            </a:extLst>
          </p:cNvPr>
          <p:cNvGraphicFramePr>
            <a:graphicFrameLocks noGrp="1"/>
          </p:cNvGraphicFramePr>
          <p:nvPr>
            <p:extLst/>
          </p:nvPr>
        </p:nvGraphicFramePr>
        <p:xfrm>
          <a:off x="270067" y="3171957"/>
          <a:ext cx="10525656" cy="1919967"/>
        </p:xfrm>
        <a:graphic>
          <a:graphicData uri="http://schemas.openxmlformats.org/drawingml/2006/table">
            <a:tbl>
              <a:tblPr firstRow="1" bandRow="1">
                <a:tableStyleId>{00A15C55-8517-42AA-B614-E9B94910E393}</a:tableStyleId>
              </a:tblPr>
              <a:tblGrid>
                <a:gridCol w="2631414">
                  <a:extLst>
                    <a:ext uri="{9D8B030D-6E8A-4147-A177-3AD203B41FA5}">
                      <a16:colId xmlns:a16="http://schemas.microsoft.com/office/drawing/2014/main" val="2042664914"/>
                    </a:ext>
                  </a:extLst>
                </a:gridCol>
                <a:gridCol w="2631414">
                  <a:extLst>
                    <a:ext uri="{9D8B030D-6E8A-4147-A177-3AD203B41FA5}">
                      <a16:colId xmlns:a16="http://schemas.microsoft.com/office/drawing/2014/main" val="4024593039"/>
                    </a:ext>
                  </a:extLst>
                </a:gridCol>
                <a:gridCol w="2631414">
                  <a:extLst>
                    <a:ext uri="{9D8B030D-6E8A-4147-A177-3AD203B41FA5}">
                      <a16:colId xmlns:a16="http://schemas.microsoft.com/office/drawing/2014/main" val="2608690958"/>
                    </a:ext>
                  </a:extLst>
                </a:gridCol>
                <a:gridCol w="2631414">
                  <a:extLst>
                    <a:ext uri="{9D8B030D-6E8A-4147-A177-3AD203B41FA5}">
                      <a16:colId xmlns:a16="http://schemas.microsoft.com/office/drawing/2014/main" val="820011922"/>
                    </a:ext>
                  </a:extLst>
                </a:gridCol>
              </a:tblGrid>
              <a:tr h="457135">
                <a:tc>
                  <a:txBody>
                    <a:bodyPr/>
                    <a:lstStyle/>
                    <a:p>
                      <a:r>
                        <a:rPr lang="en-US" sz="1600">
                          <a:latin typeface="Segoe UI" panose="020B0502040204020203" pitchFamily="34" charset="0"/>
                          <a:cs typeface="Segoe UI" panose="020B0502040204020203" pitchFamily="34" charset="0"/>
                        </a:rPr>
                        <a:t>Managed models</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a:latin typeface="Segoe UI" panose="020B0502040204020203" pitchFamily="34" charset="0"/>
                          <a:cs typeface="Segoe UI" panose="020B0502040204020203" pitchFamily="34" charset="0"/>
                        </a:rPr>
                        <a:t>Deployed models</a:t>
                      </a:r>
                    </a:p>
                  </a:txBody>
                  <a:tcPr marL="137141" marR="137141"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600">
                          <a:latin typeface="Segoe UI" panose="020B0502040204020203" pitchFamily="34" charset="0"/>
                          <a:cs typeface="Segoe UI" panose="020B0502040204020203" pitchFamily="34" charset="0"/>
                        </a:rPr>
                        <a:t>Cores</a:t>
                      </a:r>
                    </a:p>
                  </a:txBody>
                  <a:tcPr marL="137141" marR="137141" marT="45713" marB="457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914192" rtl="0" eaLnBrk="1" latinLnBrk="0" hangingPunct="1"/>
                      <a:r>
                        <a:rPr lang="en-US" sz="1600" kern="1200">
                          <a:latin typeface="Segoe UI" panose="020B0502040204020203" pitchFamily="34" charset="0"/>
                          <a:cs typeface="Segoe UI" panose="020B0502040204020203" pitchFamily="34" charset="0"/>
                        </a:rPr>
                        <a:t>Price </a:t>
                      </a:r>
                      <a:r>
                        <a:rPr lang="en-US" sz="1100" kern="1200">
                          <a:latin typeface="Segoe UI" panose="020B0502040204020203" pitchFamily="34" charset="0"/>
                          <a:cs typeface="Segoe UI" panose="020B0502040204020203" pitchFamily="34" charset="0"/>
                        </a:rPr>
                        <a:t>(monthly)</a:t>
                      </a:r>
                      <a:endParaRPr lang="en-US" sz="1600" b="1" kern="1200">
                        <a:solidFill>
                          <a:schemeClr val="lt1"/>
                        </a:solidFill>
                        <a:latin typeface="Segoe UI" panose="020B0502040204020203" pitchFamily="34" charset="0"/>
                        <a:ea typeface="+mn-ea"/>
                        <a:cs typeface="Segoe UI" panose="020B0502040204020203" pitchFamily="34" charset="0"/>
                      </a:endParaRPr>
                    </a:p>
                  </a:txBody>
                  <a:tcPr marL="137141" marR="137141" marT="45713" marB="45713"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319906016"/>
                  </a:ext>
                </a:extLst>
              </a:tr>
              <a:tr h="365708">
                <a:tc>
                  <a:txBody>
                    <a:bodyPr/>
                    <a:lstStyle/>
                    <a:p>
                      <a:r>
                        <a:rPr lang="en-US" sz="1400"/>
                        <a:t>20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2</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4</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Free</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7527106"/>
                  </a:ext>
                </a:extLst>
              </a:tr>
              <a:tr h="365708">
                <a:tc>
                  <a:txBody>
                    <a:bodyPr/>
                    <a:lstStyle/>
                    <a:p>
                      <a:r>
                        <a:rPr lang="en-US" sz="1400"/>
                        <a:t>100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16</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$50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9292575"/>
                  </a:ext>
                </a:extLst>
              </a:tr>
              <a:tr h="365708">
                <a:tc>
                  <a:txBody>
                    <a:bodyPr/>
                    <a:lstStyle/>
                    <a:p>
                      <a:r>
                        <a:rPr lang="en-US" sz="1400"/>
                        <a:t>1,000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120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$375</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770036"/>
                  </a:ext>
                </a:extLst>
              </a:tr>
              <a:tr h="365708">
                <a:tc>
                  <a:txBody>
                    <a:bodyPr/>
                    <a:lstStyle/>
                    <a:p>
                      <a:r>
                        <a:rPr lang="en-US" sz="1400"/>
                        <a:t>10,000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1,000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800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a:t>$2,500</a:t>
                      </a:r>
                    </a:p>
                  </a:txBody>
                  <a:tcPr marL="137141" marR="137141"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281716"/>
                  </a:ext>
                </a:extLst>
              </a:tr>
            </a:tbl>
          </a:graphicData>
        </a:graphic>
      </p:graphicFrame>
      <p:sp>
        <p:nvSpPr>
          <p:cNvPr id="10" name="Content Placeholder 2">
            <a:extLst>
              <a:ext uri="{FF2B5EF4-FFF2-40B4-BE49-F238E27FC236}">
                <a16:creationId xmlns:a16="http://schemas.microsoft.com/office/drawing/2014/main" id="{2348CBDB-2DFE-4D2F-AF84-AD28DF3702ED}"/>
              </a:ext>
            </a:extLst>
          </p:cNvPr>
          <p:cNvSpPr txBox="1">
            <a:spLocks/>
          </p:cNvSpPr>
          <p:nvPr/>
        </p:nvSpPr>
        <p:spPr>
          <a:xfrm>
            <a:off x="275142" y="2554361"/>
            <a:ext cx="10512825" cy="628636"/>
          </a:xfrm>
          <a:prstGeom prst="rect">
            <a:avLst/>
          </a:prstGeom>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588"/>
              </a:spcBef>
              <a:buNone/>
              <a:defRPr/>
            </a:pPr>
            <a:r>
              <a:rPr lang="en-US">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Model Management service (Public preview)</a:t>
            </a:r>
          </a:p>
        </p:txBody>
      </p:sp>
      <p:sp>
        <p:nvSpPr>
          <p:cNvPr id="13" name="Content Placeholder 2">
            <a:extLst>
              <a:ext uri="{FF2B5EF4-FFF2-40B4-BE49-F238E27FC236}">
                <a16:creationId xmlns:a16="http://schemas.microsoft.com/office/drawing/2014/main" id="{6ED8347C-841E-48B5-8A0D-928C0D40C888}"/>
              </a:ext>
            </a:extLst>
          </p:cNvPr>
          <p:cNvSpPr txBox="1">
            <a:spLocks/>
          </p:cNvSpPr>
          <p:nvPr/>
        </p:nvSpPr>
        <p:spPr>
          <a:xfrm>
            <a:off x="270068" y="5268565"/>
            <a:ext cx="10512825" cy="954833"/>
          </a:xfrm>
          <a:prstGeom prst="rect">
            <a:avLst/>
          </a:prstGeom>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367">
              <a:spcBef>
                <a:spcPts val="588"/>
              </a:spcBef>
              <a:buNone/>
              <a:defRPr/>
            </a:pPr>
            <a:r>
              <a:rPr lang="en-US">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Azure Machine Learning Studio and Production Web (GA)</a:t>
            </a:r>
          </a:p>
          <a:p>
            <a:pPr marL="225609" lvl="1" indent="-225609" defTabSz="914367">
              <a:spcBef>
                <a:spcPts val="588"/>
              </a:spcBef>
              <a:buClr>
                <a:srgbClr val="0078D7"/>
              </a:buClr>
              <a:defRPr/>
            </a:pPr>
            <a:r>
              <a:rPr lang="en-US" sz="1765">
                <a:gradFill>
                  <a:gsLst>
                    <a:gs pos="38202">
                      <a:srgbClr val="505050"/>
                    </a:gs>
                    <a:gs pos="50000">
                      <a:srgbClr val="505050"/>
                    </a:gs>
                  </a:gsLst>
                  <a:lin ang="5400000" scaled="0"/>
                </a:gradFill>
                <a:latin typeface="Segoe UI Semilight" panose="020B0402040204020203" pitchFamily="34" charset="0"/>
                <a:cs typeface="Segoe UI Semilight" panose="020B0402040204020203" pitchFamily="34" charset="0"/>
              </a:rPr>
              <a:t>API pricing https://azure.microsoft.com/en-us/pricing/details/machine-learning/</a:t>
            </a:r>
          </a:p>
        </p:txBody>
      </p:sp>
    </p:spTree>
    <p:extLst>
      <p:ext uri="{BB962C8B-B14F-4D97-AF65-F5344CB8AC3E}">
        <p14:creationId xmlns:p14="http://schemas.microsoft.com/office/powerpoint/2010/main" val="3578446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grpId="1" nodeType="withEffect">
                                  <p:stCondLst>
                                    <p:cond delay="100"/>
                                  </p:stCondLst>
                                  <p:childTnLst>
                                    <p:animMotion origin="layout" path="M -1.16926E-6 -1.41625E-6 L -1.16926E-6 -0.04539 " pathEditMode="relative" rAng="0" ptsTypes="AA">
                                      <p:cBhvr>
                                        <p:cTn id="9" dur="600" spd="-100000" fill="hold"/>
                                        <p:tgtEl>
                                          <p:spTgt spid="5"/>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547232" y="2824469"/>
            <a:ext cx="4428237" cy="624259"/>
          </a:xfrm>
        </p:spPr>
        <p:txBody>
          <a:bodyPr/>
          <a:lstStyle/>
          <a:p>
            <a:r>
              <a:rPr lang="en-US"/>
              <a:t>Try it for free</a:t>
            </a:r>
          </a:p>
        </p:txBody>
      </p:sp>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11"/>
          </p:nvPr>
        </p:nvSpPr>
        <p:spPr>
          <a:xfrm>
            <a:off x="698043" y="3695627"/>
            <a:ext cx="3817576" cy="696601"/>
          </a:xfrm>
        </p:spPr>
        <p:txBody>
          <a:bodyPr/>
          <a:lstStyle/>
          <a:p>
            <a:pPr marL="0" indent="0">
              <a:buNone/>
            </a:pPr>
            <a:r>
              <a:rPr lang="en-US">
                <a:hlinkClick r:id="rId3"/>
              </a:rPr>
              <a:t>Learn more</a:t>
            </a:r>
            <a:endParaRPr lang="en-US"/>
          </a:p>
          <a:p>
            <a:pPr marL="0" indent="0">
              <a:buNone/>
            </a:pPr>
            <a:r>
              <a:rPr lang="en-US">
                <a:hlinkClick r:id="rId4"/>
              </a:rPr>
              <a:t>Start now</a:t>
            </a: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spTree>
    <p:extLst>
      <p:ext uri="{BB962C8B-B14F-4D97-AF65-F5344CB8AC3E}">
        <p14:creationId xmlns:p14="http://schemas.microsoft.com/office/powerpoint/2010/main" val="38406237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58" y="5259"/>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1" y="0"/>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1" y="0"/>
            <a:ext cx="12191999" cy="6858000"/>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18CF778-9C4F-448A-8516-422061E4C751}"/>
              </a:ext>
            </a:extLst>
          </p:cNvPr>
          <p:cNvSpPr/>
          <p:nvPr/>
        </p:nvSpPr>
        <p:spPr bwMode="auto">
          <a:xfrm>
            <a:off x="7385830" y="2561793"/>
            <a:ext cx="449363" cy="1704752"/>
          </a:xfrm>
          <a:custGeom>
            <a:avLst/>
            <a:gdLst>
              <a:gd name="connsiteX0" fmla="*/ 224682 w 449363"/>
              <a:gd name="connsiteY0" fmla="*/ 0 h 1704752"/>
              <a:gd name="connsiteX1" fmla="*/ 239859 w 449363"/>
              <a:gd name="connsiteY1" fmla="*/ 24983 h 1704752"/>
              <a:gd name="connsiteX2" fmla="*/ 449363 w 449363"/>
              <a:gd name="connsiteY2" fmla="*/ 852376 h 1704752"/>
              <a:gd name="connsiteX3" fmla="*/ 239859 w 449363"/>
              <a:gd name="connsiteY3" fmla="*/ 1679769 h 1704752"/>
              <a:gd name="connsiteX4" fmla="*/ 224682 w 449363"/>
              <a:gd name="connsiteY4" fmla="*/ 1704752 h 1704752"/>
              <a:gd name="connsiteX5" fmla="*/ 209504 w 449363"/>
              <a:gd name="connsiteY5" fmla="*/ 1679769 h 1704752"/>
              <a:gd name="connsiteX6" fmla="*/ 0 w 449363"/>
              <a:gd name="connsiteY6" fmla="*/ 852376 h 1704752"/>
              <a:gd name="connsiteX7" fmla="*/ 209504 w 449363"/>
              <a:gd name="connsiteY7" fmla="*/ 24983 h 1704752"/>
              <a:gd name="connsiteX8" fmla="*/ 224682 w 449363"/>
              <a:gd name="connsiteY8" fmla="*/ 0 h 170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63" h="1704752">
                <a:moveTo>
                  <a:pt x="224682" y="0"/>
                </a:moveTo>
                <a:lnTo>
                  <a:pt x="239859" y="24983"/>
                </a:lnTo>
                <a:cubicBezTo>
                  <a:pt x="373469" y="270936"/>
                  <a:pt x="449363" y="552793"/>
                  <a:pt x="449363" y="852376"/>
                </a:cubicBezTo>
                <a:cubicBezTo>
                  <a:pt x="449363" y="1151959"/>
                  <a:pt x="373469" y="1433816"/>
                  <a:pt x="239859" y="1679769"/>
                </a:cubicBezTo>
                <a:lnTo>
                  <a:pt x="224682" y="1704752"/>
                </a:lnTo>
                <a:lnTo>
                  <a:pt x="209504" y="1679769"/>
                </a:lnTo>
                <a:cubicBezTo>
                  <a:pt x="75894" y="1433816"/>
                  <a:pt x="0" y="1151959"/>
                  <a:pt x="0" y="852376"/>
                </a:cubicBezTo>
                <a:cubicBezTo>
                  <a:pt x="0" y="552793"/>
                  <a:pt x="75894" y="270936"/>
                  <a:pt x="209504" y="24983"/>
                </a:cubicBezTo>
                <a:lnTo>
                  <a:pt x="224682" y="0"/>
                </a:lnTo>
                <a:close/>
              </a:path>
            </a:pathLst>
          </a:cu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C9AC8F8C-2EF8-4F94-896E-D915565D89A4}"/>
              </a:ext>
            </a:extLst>
          </p:cNvPr>
          <p:cNvSpPr/>
          <p:nvPr/>
        </p:nvSpPr>
        <p:spPr bwMode="auto">
          <a:xfrm>
            <a:off x="4363556" y="2582676"/>
            <a:ext cx="423990" cy="1662986"/>
          </a:xfrm>
          <a:custGeom>
            <a:avLst/>
            <a:gdLst>
              <a:gd name="connsiteX0" fmla="*/ 211995 w 423990"/>
              <a:gd name="connsiteY0" fmla="*/ 0 h 1662986"/>
              <a:gd name="connsiteX1" fmla="*/ 214486 w 423990"/>
              <a:gd name="connsiteY1" fmla="*/ 4100 h 1662986"/>
              <a:gd name="connsiteX2" fmla="*/ 423990 w 423990"/>
              <a:gd name="connsiteY2" fmla="*/ 831493 h 1662986"/>
              <a:gd name="connsiteX3" fmla="*/ 214486 w 423990"/>
              <a:gd name="connsiteY3" fmla="*/ 1658886 h 1662986"/>
              <a:gd name="connsiteX4" fmla="*/ 211995 w 423990"/>
              <a:gd name="connsiteY4" fmla="*/ 1662986 h 1662986"/>
              <a:gd name="connsiteX5" fmla="*/ 209504 w 423990"/>
              <a:gd name="connsiteY5" fmla="*/ 1658886 h 1662986"/>
              <a:gd name="connsiteX6" fmla="*/ 0 w 423990"/>
              <a:gd name="connsiteY6" fmla="*/ 831493 h 1662986"/>
              <a:gd name="connsiteX7" fmla="*/ 209504 w 423990"/>
              <a:gd name="connsiteY7" fmla="*/ 4100 h 1662986"/>
              <a:gd name="connsiteX8" fmla="*/ 211995 w 423990"/>
              <a:gd name="connsiteY8" fmla="*/ 0 h 166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990" h="1662986">
                <a:moveTo>
                  <a:pt x="211995" y="0"/>
                </a:moveTo>
                <a:lnTo>
                  <a:pt x="214486" y="4100"/>
                </a:lnTo>
                <a:cubicBezTo>
                  <a:pt x="348096" y="250053"/>
                  <a:pt x="423990" y="531910"/>
                  <a:pt x="423990" y="831493"/>
                </a:cubicBezTo>
                <a:cubicBezTo>
                  <a:pt x="423990" y="1131076"/>
                  <a:pt x="348096" y="1412933"/>
                  <a:pt x="214486" y="1658886"/>
                </a:cubicBezTo>
                <a:lnTo>
                  <a:pt x="211995" y="1662986"/>
                </a:lnTo>
                <a:lnTo>
                  <a:pt x="209504" y="1658886"/>
                </a:lnTo>
                <a:cubicBezTo>
                  <a:pt x="75894" y="1412933"/>
                  <a:pt x="0" y="1131076"/>
                  <a:pt x="0" y="831493"/>
                </a:cubicBezTo>
                <a:cubicBezTo>
                  <a:pt x="0" y="531910"/>
                  <a:pt x="75894" y="250053"/>
                  <a:pt x="209504" y="4100"/>
                </a:cubicBezTo>
                <a:lnTo>
                  <a:pt x="211995" y="0"/>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4321B9F3-A383-4C4D-93C5-EDF02079396E}"/>
              </a:ext>
            </a:extLst>
          </p:cNvPr>
          <p:cNvGrpSpPr/>
          <p:nvPr/>
        </p:nvGrpSpPr>
        <p:grpSpPr>
          <a:xfrm>
            <a:off x="1393201" y="1747664"/>
            <a:ext cx="9390788" cy="3372773"/>
            <a:chOff x="1393201" y="2111746"/>
            <a:chExt cx="9390788" cy="3372773"/>
          </a:xfrm>
        </p:grpSpPr>
        <p:sp>
          <p:nvSpPr>
            <p:cNvPr id="32" name="Freeform 30">
              <a:extLst>
                <a:ext uri="{FF2B5EF4-FFF2-40B4-BE49-F238E27FC236}">
                  <a16:creationId xmlns:a16="http://schemas.microsoft.com/office/drawing/2014/main" id="{8703CBB1-BA13-4551-946C-A83527C8C070}"/>
                </a:ext>
              </a:extLst>
            </p:cNvPr>
            <p:cNvSpPr>
              <a:spLocks/>
            </p:cNvSpPr>
            <p:nvPr/>
          </p:nvSpPr>
          <p:spPr bwMode="auto">
            <a:xfrm>
              <a:off x="1940875"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2">
              <a:extLst>
                <a:ext uri="{FF2B5EF4-FFF2-40B4-BE49-F238E27FC236}">
                  <a16:creationId xmlns:a16="http://schemas.microsoft.com/office/drawing/2014/main" id="{C746361A-A9CF-4B57-B714-BCFF4782C515}"/>
                </a:ext>
              </a:extLst>
            </p:cNvPr>
            <p:cNvSpPr>
              <a:spLocks/>
            </p:cNvSpPr>
            <p:nvPr/>
          </p:nvSpPr>
          <p:spPr bwMode="auto">
            <a:xfrm>
              <a:off x="1721829"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29">
              <a:extLst>
                <a:ext uri="{FF2B5EF4-FFF2-40B4-BE49-F238E27FC236}">
                  <a16:creationId xmlns:a16="http://schemas.microsoft.com/office/drawing/2014/main" id="{BA31BF0B-0861-4C3A-9C7A-9443A5492B39}"/>
                </a:ext>
              </a:extLst>
            </p:cNvPr>
            <p:cNvSpPr>
              <a:spLocks/>
            </p:cNvSpPr>
            <p:nvPr/>
          </p:nvSpPr>
          <p:spPr bwMode="auto">
            <a:xfrm>
              <a:off x="2269503"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FD3BA0F1-4966-42D8-9950-59618D5BE634}"/>
                </a:ext>
              </a:extLst>
            </p:cNvPr>
            <p:cNvSpPr>
              <a:spLocks/>
            </p:cNvSpPr>
            <p:nvPr/>
          </p:nvSpPr>
          <p:spPr bwMode="auto">
            <a:xfrm>
              <a:off x="2595644"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1">
              <a:extLst>
                <a:ext uri="{FF2B5EF4-FFF2-40B4-BE49-F238E27FC236}">
                  <a16:creationId xmlns:a16="http://schemas.microsoft.com/office/drawing/2014/main" id="{5BF1D25C-94B6-4BF0-8F49-6CDED2319BA2}"/>
                </a:ext>
              </a:extLst>
            </p:cNvPr>
            <p:cNvSpPr>
              <a:spLocks/>
            </p:cNvSpPr>
            <p:nvPr/>
          </p:nvSpPr>
          <p:spPr bwMode="auto">
            <a:xfrm>
              <a:off x="2047969"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32">
              <a:extLst>
                <a:ext uri="{FF2B5EF4-FFF2-40B4-BE49-F238E27FC236}">
                  <a16:creationId xmlns:a16="http://schemas.microsoft.com/office/drawing/2014/main" id="{7C7AA27F-C89D-430C-B825-E5E3DFF0F65B}"/>
                </a:ext>
              </a:extLst>
            </p:cNvPr>
            <p:cNvSpPr>
              <a:spLocks/>
            </p:cNvSpPr>
            <p:nvPr/>
          </p:nvSpPr>
          <p:spPr bwMode="auto">
            <a:xfrm>
              <a:off x="2376598"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77">
              <a:extLst>
                <a:ext uri="{FF2B5EF4-FFF2-40B4-BE49-F238E27FC236}">
                  <a16:creationId xmlns:a16="http://schemas.microsoft.com/office/drawing/2014/main" id="{0A8151F5-BAB6-4798-B2D9-9332E926AD82}"/>
                </a:ext>
              </a:extLst>
            </p:cNvPr>
            <p:cNvSpPr>
              <a:spLocks/>
            </p:cNvSpPr>
            <p:nvPr/>
          </p:nvSpPr>
          <p:spPr bwMode="auto">
            <a:xfrm>
              <a:off x="2924272"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78">
              <a:extLst>
                <a:ext uri="{FF2B5EF4-FFF2-40B4-BE49-F238E27FC236}">
                  <a16:creationId xmlns:a16="http://schemas.microsoft.com/office/drawing/2014/main" id="{99994124-D68A-4C28-A088-EB024079A28D}"/>
                </a:ext>
              </a:extLst>
            </p:cNvPr>
            <p:cNvSpPr>
              <a:spLocks/>
            </p:cNvSpPr>
            <p:nvPr/>
          </p:nvSpPr>
          <p:spPr bwMode="auto">
            <a:xfrm>
              <a:off x="3250413"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79">
              <a:extLst>
                <a:ext uri="{FF2B5EF4-FFF2-40B4-BE49-F238E27FC236}">
                  <a16:creationId xmlns:a16="http://schemas.microsoft.com/office/drawing/2014/main" id="{2D9CBFC4-FF67-48E1-857C-77DE45703E6D}"/>
                </a:ext>
              </a:extLst>
            </p:cNvPr>
            <p:cNvSpPr>
              <a:spLocks/>
            </p:cNvSpPr>
            <p:nvPr/>
          </p:nvSpPr>
          <p:spPr bwMode="auto">
            <a:xfrm>
              <a:off x="2702739"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480">
              <a:extLst>
                <a:ext uri="{FF2B5EF4-FFF2-40B4-BE49-F238E27FC236}">
                  <a16:creationId xmlns:a16="http://schemas.microsoft.com/office/drawing/2014/main" id="{25468685-5CC5-447C-8446-14DABF5E44F8}"/>
                </a:ext>
              </a:extLst>
            </p:cNvPr>
            <p:cNvSpPr>
              <a:spLocks/>
            </p:cNvSpPr>
            <p:nvPr/>
          </p:nvSpPr>
          <p:spPr bwMode="auto">
            <a:xfrm>
              <a:off x="3031366"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29">
              <a:extLst>
                <a:ext uri="{FF2B5EF4-FFF2-40B4-BE49-F238E27FC236}">
                  <a16:creationId xmlns:a16="http://schemas.microsoft.com/office/drawing/2014/main" id="{795CE226-9D84-45D3-8AA6-24C012110977}"/>
                </a:ext>
              </a:extLst>
            </p:cNvPr>
            <p:cNvSpPr>
              <a:spLocks/>
            </p:cNvSpPr>
            <p:nvPr/>
          </p:nvSpPr>
          <p:spPr bwMode="auto">
            <a:xfrm>
              <a:off x="3579042"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31">
              <a:extLst>
                <a:ext uri="{FF2B5EF4-FFF2-40B4-BE49-F238E27FC236}">
                  <a16:creationId xmlns:a16="http://schemas.microsoft.com/office/drawing/2014/main" id="{BBF90C8B-CB47-4BFF-B017-7313A0DFC539}"/>
                </a:ext>
              </a:extLst>
            </p:cNvPr>
            <p:cNvSpPr>
              <a:spLocks/>
            </p:cNvSpPr>
            <p:nvPr/>
          </p:nvSpPr>
          <p:spPr bwMode="auto">
            <a:xfrm>
              <a:off x="3357508"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29">
              <a:extLst>
                <a:ext uri="{FF2B5EF4-FFF2-40B4-BE49-F238E27FC236}">
                  <a16:creationId xmlns:a16="http://schemas.microsoft.com/office/drawing/2014/main" id="{5B856D4D-604F-4921-A237-F93AF7A0990F}"/>
                </a:ext>
              </a:extLst>
            </p:cNvPr>
            <p:cNvSpPr>
              <a:spLocks/>
            </p:cNvSpPr>
            <p:nvPr/>
          </p:nvSpPr>
          <p:spPr bwMode="auto">
            <a:xfrm>
              <a:off x="3907670"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0">
              <a:extLst>
                <a:ext uri="{FF2B5EF4-FFF2-40B4-BE49-F238E27FC236}">
                  <a16:creationId xmlns:a16="http://schemas.microsoft.com/office/drawing/2014/main" id="{15AEB445-17D6-4B25-B7E2-9B283677C376}"/>
                </a:ext>
              </a:extLst>
            </p:cNvPr>
            <p:cNvSpPr>
              <a:spLocks/>
            </p:cNvSpPr>
            <p:nvPr/>
          </p:nvSpPr>
          <p:spPr bwMode="auto">
            <a:xfrm>
              <a:off x="4233811"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1">
              <a:extLst>
                <a:ext uri="{FF2B5EF4-FFF2-40B4-BE49-F238E27FC236}">
                  <a16:creationId xmlns:a16="http://schemas.microsoft.com/office/drawing/2014/main" id="{9C0CCD7C-B325-4C4D-8C4F-BA03B72F5DCE}"/>
                </a:ext>
              </a:extLst>
            </p:cNvPr>
            <p:cNvSpPr>
              <a:spLocks/>
            </p:cNvSpPr>
            <p:nvPr/>
          </p:nvSpPr>
          <p:spPr bwMode="auto">
            <a:xfrm>
              <a:off x="3686136"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32">
              <a:extLst>
                <a:ext uri="{FF2B5EF4-FFF2-40B4-BE49-F238E27FC236}">
                  <a16:creationId xmlns:a16="http://schemas.microsoft.com/office/drawing/2014/main" id="{60C3DD93-35E5-48A9-B337-2AA9E5777FAC}"/>
                </a:ext>
              </a:extLst>
            </p:cNvPr>
            <p:cNvSpPr>
              <a:spLocks/>
            </p:cNvSpPr>
            <p:nvPr/>
          </p:nvSpPr>
          <p:spPr bwMode="auto">
            <a:xfrm>
              <a:off x="4014764"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47ECD3FE-052B-48ED-AB54-768535A55E4B}"/>
                </a:ext>
              </a:extLst>
            </p:cNvPr>
            <p:cNvSpPr>
              <a:spLocks/>
            </p:cNvSpPr>
            <p:nvPr/>
          </p:nvSpPr>
          <p:spPr bwMode="auto">
            <a:xfrm>
              <a:off x="4888580"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29">
              <a:extLst>
                <a:ext uri="{FF2B5EF4-FFF2-40B4-BE49-F238E27FC236}">
                  <a16:creationId xmlns:a16="http://schemas.microsoft.com/office/drawing/2014/main" id="{4DFDF82B-323A-4F2A-9939-A7E3ECD6ABFA}"/>
                </a:ext>
              </a:extLst>
            </p:cNvPr>
            <p:cNvSpPr>
              <a:spLocks/>
            </p:cNvSpPr>
            <p:nvPr/>
          </p:nvSpPr>
          <p:spPr bwMode="auto">
            <a:xfrm>
              <a:off x="5217208"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0">
              <a:extLst>
                <a:ext uri="{FF2B5EF4-FFF2-40B4-BE49-F238E27FC236}">
                  <a16:creationId xmlns:a16="http://schemas.microsoft.com/office/drawing/2014/main" id="{D452D357-6AC8-484E-A372-B32ADC9C03AE}"/>
                </a:ext>
              </a:extLst>
            </p:cNvPr>
            <p:cNvSpPr>
              <a:spLocks/>
            </p:cNvSpPr>
            <p:nvPr/>
          </p:nvSpPr>
          <p:spPr bwMode="auto">
            <a:xfrm>
              <a:off x="5543348"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31">
              <a:extLst>
                <a:ext uri="{FF2B5EF4-FFF2-40B4-BE49-F238E27FC236}">
                  <a16:creationId xmlns:a16="http://schemas.microsoft.com/office/drawing/2014/main" id="{06E454E1-934D-4D81-8937-5558799D3F4B}"/>
                </a:ext>
              </a:extLst>
            </p:cNvPr>
            <p:cNvSpPr>
              <a:spLocks/>
            </p:cNvSpPr>
            <p:nvPr/>
          </p:nvSpPr>
          <p:spPr bwMode="auto">
            <a:xfrm>
              <a:off x="4995674"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2">
              <a:extLst>
                <a:ext uri="{FF2B5EF4-FFF2-40B4-BE49-F238E27FC236}">
                  <a16:creationId xmlns:a16="http://schemas.microsoft.com/office/drawing/2014/main" id="{E3E5A886-313E-4F95-8490-B8C7A382EEEA}"/>
                </a:ext>
              </a:extLst>
            </p:cNvPr>
            <p:cNvSpPr>
              <a:spLocks/>
            </p:cNvSpPr>
            <p:nvPr/>
          </p:nvSpPr>
          <p:spPr bwMode="auto">
            <a:xfrm>
              <a:off x="5324302"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29">
              <a:extLst>
                <a:ext uri="{FF2B5EF4-FFF2-40B4-BE49-F238E27FC236}">
                  <a16:creationId xmlns:a16="http://schemas.microsoft.com/office/drawing/2014/main" id="{A9B3DC7D-F642-46BC-BA89-EB96CF41BF36}"/>
                </a:ext>
              </a:extLst>
            </p:cNvPr>
            <p:cNvSpPr>
              <a:spLocks/>
            </p:cNvSpPr>
            <p:nvPr/>
          </p:nvSpPr>
          <p:spPr bwMode="auto">
            <a:xfrm>
              <a:off x="5871977"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0">
              <a:extLst>
                <a:ext uri="{FF2B5EF4-FFF2-40B4-BE49-F238E27FC236}">
                  <a16:creationId xmlns:a16="http://schemas.microsoft.com/office/drawing/2014/main" id="{A0BB73D8-A948-4767-9554-CC8BA5DD659E}"/>
                </a:ext>
              </a:extLst>
            </p:cNvPr>
            <p:cNvSpPr>
              <a:spLocks/>
            </p:cNvSpPr>
            <p:nvPr/>
          </p:nvSpPr>
          <p:spPr bwMode="auto">
            <a:xfrm>
              <a:off x="6198118"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31">
              <a:extLst>
                <a:ext uri="{FF2B5EF4-FFF2-40B4-BE49-F238E27FC236}">
                  <a16:creationId xmlns:a16="http://schemas.microsoft.com/office/drawing/2014/main" id="{32C3CEE1-A72F-4A83-A7C9-517405F144DF}"/>
                </a:ext>
              </a:extLst>
            </p:cNvPr>
            <p:cNvSpPr>
              <a:spLocks/>
            </p:cNvSpPr>
            <p:nvPr/>
          </p:nvSpPr>
          <p:spPr bwMode="auto">
            <a:xfrm>
              <a:off x="5650443"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2">
              <a:extLst>
                <a:ext uri="{FF2B5EF4-FFF2-40B4-BE49-F238E27FC236}">
                  <a16:creationId xmlns:a16="http://schemas.microsoft.com/office/drawing/2014/main" id="{BFCBF526-4A1C-4F7D-8E73-2E5DEAD42B74}"/>
                </a:ext>
              </a:extLst>
            </p:cNvPr>
            <p:cNvSpPr>
              <a:spLocks/>
            </p:cNvSpPr>
            <p:nvPr/>
          </p:nvSpPr>
          <p:spPr bwMode="auto">
            <a:xfrm>
              <a:off x="5979071"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499">
              <a:extLst>
                <a:ext uri="{FF2B5EF4-FFF2-40B4-BE49-F238E27FC236}">
                  <a16:creationId xmlns:a16="http://schemas.microsoft.com/office/drawing/2014/main" id="{4E8FD628-9129-4E31-A4C1-FB68EAED9DDE}"/>
                </a:ext>
              </a:extLst>
            </p:cNvPr>
            <p:cNvSpPr>
              <a:spLocks/>
            </p:cNvSpPr>
            <p:nvPr/>
          </p:nvSpPr>
          <p:spPr bwMode="auto">
            <a:xfrm>
              <a:off x="6526745"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500">
              <a:extLst>
                <a:ext uri="{FF2B5EF4-FFF2-40B4-BE49-F238E27FC236}">
                  <a16:creationId xmlns:a16="http://schemas.microsoft.com/office/drawing/2014/main" id="{33791566-FB76-40E0-B964-552C94C0FCB8}"/>
                </a:ext>
              </a:extLst>
            </p:cNvPr>
            <p:cNvSpPr>
              <a:spLocks/>
            </p:cNvSpPr>
            <p:nvPr/>
          </p:nvSpPr>
          <p:spPr bwMode="auto">
            <a:xfrm>
              <a:off x="6852887"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501">
              <a:extLst>
                <a:ext uri="{FF2B5EF4-FFF2-40B4-BE49-F238E27FC236}">
                  <a16:creationId xmlns:a16="http://schemas.microsoft.com/office/drawing/2014/main" id="{2941E921-52FD-4602-AFE7-2A1F0AF2296C}"/>
                </a:ext>
              </a:extLst>
            </p:cNvPr>
            <p:cNvSpPr>
              <a:spLocks/>
            </p:cNvSpPr>
            <p:nvPr/>
          </p:nvSpPr>
          <p:spPr bwMode="auto">
            <a:xfrm>
              <a:off x="6305212"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502">
              <a:extLst>
                <a:ext uri="{FF2B5EF4-FFF2-40B4-BE49-F238E27FC236}">
                  <a16:creationId xmlns:a16="http://schemas.microsoft.com/office/drawing/2014/main" id="{E1FD044E-F027-4759-BAA8-1C328A8E86A4}"/>
                </a:ext>
              </a:extLst>
            </p:cNvPr>
            <p:cNvSpPr>
              <a:spLocks/>
            </p:cNvSpPr>
            <p:nvPr/>
          </p:nvSpPr>
          <p:spPr bwMode="auto">
            <a:xfrm>
              <a:off x="6633840" y="47197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29">
              <a:extLst>
                <a:ext uri="{FF2B5EF4-FFF2-40B4-BE49-F238E27FC236}">
                  <a16:creationId xmlns:a16="http://schemas.microsoft.com/office/drawing/2014/main" id="{26AD3F5B-8AC7-4D68-88BC-6583C438973E}"/>
                </a:ext>
              </a:extLst>
            </p:cNvPr>
            <p:cNvSpPr>
              <a:spLocks/>
            </p:cNvSpPr>
            <p:nvPr/>
          </p:nvSpPr>
          <p:spPr bwMode="auto">
            <a:xfrm>
              <a:off x="7181515"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31">
              <a:extLst>
                <a:ext uri="{FF2B5EF4-FFF2-40B4-BE49-F238E27FC236}">
                  <a16:creationId xmlns:a16="http://schemas.microsoft.com/office/drawing/2014/main" id="{C8710079-E708-4747-96A5-55EFE0A5D808}"/>
                </a:ext>
              </a:extLst>
            </p:cNvPr>
            <p:cNvSpPr>
              <a:spLocks/>
            </p:cNvSpPr>
            <p:nvPr/>
          </p:nvSpPr>
          <p:spPr bwMode="auto">
            <a:xfrm>
              <a:off x="6959981" y="47197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5336D864-0033-46B0-B23C-FABDA36B0A35}"/>
                </a:ext>
              </a:extLst>
            </p:cNvPr>
            <p:cNvSpPr>
              <a:spLocks/>
            </p:cNvSpPr>
            <p:nvPr/>
          </p:nvSpPr>
          <p:spPr bwMode="auto">
            <a:xfrm flipH="1">
              <a:off x="6959982"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0">
              <a:extLst>
                <a:ext uri="{FF2B5EF4-FFF2-40B4-BE49-F238E27FC236}">
                  <a16:creationId xmlns:a16="http://schemas.microsoft.com/office/drawing/2014/main" id="{B201D9D7-98B1-4B17-B50A-FA1DB8B2226F}"/>
                </a:ext>
              </a:extLst>
            </p:cNvPr>
            <p:cNvSpPr>
              <a:spLocks/>
            </p:cNvSpPr>
            <p:nvPr/>
          </p:nvSpPr>
          <p:spPr bwMode="auto">
            <a:xfrm flipH="1">
              <a:off x="6633841"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31">
              <a:extLst>
                <a:ext uri="{FF2B5EF4-FFF2-40B4-BE49-F238E27FC236}">
                  <a16:creationId xmlns:a16="http://schemas.microsoft.com/office/drawing/2014/main" id="{570A8A24-0E44-4F50-A304-4788CB185E5E}"/>
                </a:ext>
              </a:extLst>
            </p:cNvPr>
            <p:cNvSpPr>
              <a:spLocks/>
            </p:cNvSpPr>
            <p:nvPr/>
          </p:nvSpPr>
          <p:spPr bwMode="auto">
            <a:xfrm flipH="1">
              <a:off x="7067076"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2">
              <a:extLst>
                <a:ext uri="{FF2B5EF4-FFF2-40B4-BE49-F238E27FC236}">
                  <a16:creationId xmlns:a16="http://schemas.microsoft.com/office/drawing/2014/main" id="{6922F5D8-8DAB-43A1-B05A-4CA452345235}"/>
                </a:ext>
              </a:extLst>
            </p:cNvPr>
            <p:cNvSpPr>
              <a:spLocks/>
            </p:cNvSpPr>
            <p:nvPr/>
          </p:nvSpPr>
          <p:spPr bwMode="auto">
            <a:xfrm flipH="1">
              <a:off x="6740936" y="501757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29">
              <a:extLst>
                <a:ext uri="{FF2B5EF4-FFF2-40B4-BE49-F238E27FC236}">
                  <a16:creationId xmlns:a16="http://schemas.microsoft.com/office/drawing/2014/main" id="{734D7D6A-CE35-45D6-BBEC-26B253A9A65E}"/>
                </a:ext>
              </a:extLst>
            </p:cNvPr>
            <p:cNvSpPr>
              <a:spLocks/>
            </p:cNvSpPr>
            <p:nvPr/>
          </p:nvSpPr>
          <p:spPr bwMode="auto">
            <a:xfrm flipH="1">
              <a:off x="6305212"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0">
              <a:extLst>
                <a:ext uri="{FF2B5EF4-FFF2-40B4-BE49-F238E27FC236}">
                  <a16:creationId xmlns:a16="http://schemas.microsoft.com/office/drawing/2014/main" id="{9C432496-80DA-4EB1-8CF9-662B90F520B5}"/>
                </a:ext>
              </a:extLst>
            </p:cNvPr>
            <p:cNvSpPr>
              <a:spLocks/>
            </p:cNvSpPr>
            <p:nvPr/>
          </p:nvSpPr>
          <p:spPr bwMode="auto">
            <a:xfrm flipH="1">
              <a:off x="5979072"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31">
              <a:extLst>
                <a:ext uri="{FF2B5EF4-FFF2-40B4-BE49-F238E27FC236}">
                  <a16:creationId xmlns:a16="http://schemas.microsoft.com/office/drawing/2014/main" id="{59EEC3A2-A804-4D3C-AAF2-86F9F12E29E1}"/>
                </a:ext>
              </a:extLst>
            </p:cNvPr>
            <p:cNvSpPr>
              <a:spLocks/>
            </p:cNvSpPr>
            <p:nvPr/>
          </p:nvSpPr>
          <p:spPr bwMode="auto">
            <a:xfrm flipH="1">
              <a:off x="6412307"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2">
              <a:extLst>
                <a:ext uri="{FF2B5EF4-FFF2-40B4-BE49-F238E27FC236}">
                  <a16:creationId xmlns:a16="http://schemas.microsoft.com/office/drawing/2014/main" id="{198AC6D7-5E88-45AC-ABD5-D955699F7E8B}"/>
                </a:ext>
              </a:extLst>
            </p:cNvPr>
            <p:cNvSpPr>
              <a:spLocks/>
            </p:cNvSpPr>
            <p:nvPr/>
          </p:nvSpPr>
          <p:spPr bwMode="auto">
            <a:xfrm flipH="1">
              <a:off x="6086166" y="501757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29">
              <a:extLst>
                <a:ext uri="{FF2B5EF4-FFF2-40B4-BE49-F238E27FC236}">
                  <a16:creationId xmlns:a16="http://schemas.microsoft.com/office/drawing/2014/main" id="{09B80F79-BA3A-4DBE-B1A5-1B945FAD08A7}"/>
                </a:ext>
              </a:extLst>
            </p:cNvPr>
            <p:cNvSpPr>
              <a:spLocks/>
            </p:cNvSpPr>
            <p:nvPr/>
          </p:nvSpPr>
          <p:spPr bwMode="auto">
            <a:xfrm flipH="1">
              <a:off x="5650444"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0">
              <a:extLst>
                <a:ext uri="{FF2B5EF4-FFF2-40B4-BE49-F238E27FC236}">
                  <a16:creationId xmlns:a16="http://schemas.microsoft.com/office/drawing/2014/main" id="{82264F1F-347C-464B-9E99-63BECCCA64D3}"/>
                </a:ext>
              </a:extLst>
            </p:cNvPr>
            <p:cNvSpPr>
              <a:spLocks/>
            </p:cNvSpPr>
            <p:nvPr/>
          </p:nvSpPr>
          <p:spPr bwMode="auto">
            <a:xfrm flipH="1">
              <a:off x="5324303"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31">
              <a:extLst>
                <a:ext uri="{FF2B5EF4-FFF2-40B4-BE49-F238E27FC236}">
                  <a16:creationId xmlns:a16="http://schemas.microsoft.com/office/drawing/2014/main" id="{94ACA243-6CED-4428-A76C-B18C9B90B6A3}"/>
                </a:ext>
              </a:extLst>
            </p:cNvPr>
            <p:cNvSpPr>
              <a:spLocks/>
            </p:cNvSpPr>
            <p:nvPr/>
          </p:nvSpPr>
          <p:spPr bwMode="auto">
            <a:xfrm flipH="1">
              <a:off x="5757538"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2">
              <a:extLst>
                <a:ext uri="{FF2B5EF4-FFF2-40B4-BE49-F238E27FC236}">
                  <a16:creationId xmlns:a16="http://schemas.microsoft.com/office/drawing/2014/main" id="{7D8F59A4-FBBA-4781-90F6-620A27DF315D}"/>
                </a:ext>
              </a:extLst>
            </p:cNvPr>
            <p:cNvSpPr>
              <a:spLocks/>
            </p:cNvSpPr>
            <p:nvPr/>
          </p:nvSpPr>
          <p:spPr bwMode="auto">
            <a:xfrm flipH="1">
              <a:off x="5431398" y="501757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29">
              <a:extLst>
                <a:ext uri="{FF2B5EF4-FFF2-40B4-BE49-F238E27FC236}">
                  <a16:creationId xmlns:a16="http://schemas.microsoft.com/office/drawing/2014/main" id="{1EB3C585-2C4C-43E8-ACF3-9B2A9F1C930B}"/>
                </a:ext>
              </a:extLst>
            </p:cNvPr>
            <p:cNvSpPr>
              <a:spLocks/>
            </p:cNvSpPr>
            <p:nvPr/>
          </p:nvSpPr>
          <p:spPr bwMode="auto">
            <a:xfrm flipH="1">
              <a:off x="4995675" y="5021304"/>
              <a:ext cx="0" cy="118872"/>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1">
              <a:extLst>
                <a:ext uri="{FF2B5EF4-FFF2-40B4-BE49-F238E27FC236}">
                  <a16:creationId xmlns:a16="http://schemas.microsoft.com/office/drawing/2014/main" id="{8BC9791D-FB67-47D5-BAF2-C2230E48A5CC}"/>
                </a:ext>
              </a:extLst>
            </p:cNvPr>
            <p:cNvSpPr>
              <a:spLocks/>
            </p:cNvSpPr>
            <p:nvPr/>
          </p:nvSpPr>
          <p:spPr bwMode="auto">
            <a:xfrm flipH="1">
              <a:off x="5102769"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522">
              <a:extLst>
                <a:ext uri="{FF2B5EF4-FFF2-40B4-BE49-F238E27FC236}">
                  <a16:creationId xmlns:a16="http://schemas.microsoft.com/office/drawing/2014/main" id="{8782AEF9-EF41-44C8-A062-771ECDE89891}"/>
                </a:ext>
              </a:extLst>
            </p:cNvPr>
            <p:cNvSpPr>
              <a:spLocks/>
            </p:cNvSpPr>
            <p:nvPr/>
          </p:nvSpPr>
          <p:spPr bwMode="auto">
            <a:xfrm flipH="1">
              <a:off x="4014765"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29">
              <a:extLst>
                <a:ext uri="{FF2B5EF4-FFF2-40B4-BE49-F238E27FC236}">
                  <a16:creationId xmlns:a16="http://schemas.microsoft.com/office/drawing/2014/main" id="{7048FA74-D88C-472F-ADEB-9901F5A5CE5A}"/>
                </a:ext>
              </a:extLst>
            </p:cNvPr>
            <p:cNvSpPr>
              <a:spLocks/>
            </p:cNvSpPr>
            <p:nvPr/>
          </p:nvSpPr>
          <p:spPr bwMode="auto">
            <a:xfrm flipH="1">
              <a:off x="3686136"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2599A20C-A963-4605-92E9-E0F3CD094753}"/>
                </a:ext>
              </a:extLst>
            </p:cNvPr>
            <p:cNvSpPr>
              <a:spLocks/>
            </p:cNvSpPr>
            <p:nvPr/>
          </p:nvSpPr>
          <p:spPr bwMode="auto">
            <a:xfrm flipH="1">
              <a:off x="3793231"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29">
              <a:extLst>
                <a:ext uri="{FF2B5EF4-FFF2-40B4-BE49-F238E27FC236}">
                  <a16:creationId xmlns:a16="http://schemas.microsoft.com/office/drawing/2014/main" id="{0DD4E222-F761-45A1-8A5A-DEDA08FB2E13}"/>
                </a:ext>
              </a:extLst>
            </p:cNvPr>
            <p:cNvSpPr>
              <a:spLocks/>
            </p:cNvSpPr>
            <p:nvPr/>
          </p:nvSpPr>
          <p:spPr bwMode="auto">
            <a:xfrm flipH="1">
              <a:off x="3357508"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30">
              <a:extLst>
                <a:ext uri="{FF2B5EF4-FFF2-40B4-BE49-F238E27FC236}">
                  <a16:creationId xmlns:a16="http://schemas.microsoft.com/office/drawing/2014/main" id="{3DFDDDCB-0524-4813-98CC-FBAF9605AA31}"/>
                </a:ext>
              </a:extLst>
            </p:cNvPr>
            <p:cNvSpPr>
              <a:spLocks/>
            </p:cNvSpPr>
            <p:nvPr/>
          </p:nvSpPr>
          <p:spPr bwMode="auto">
            <a:xfrm flipH="1">
              <a:off x="3031367"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31">
              <a:extLst>
                <a:ext uri="{FF2B5EF4-FFF2-40B4-BE49-F238E27FC236}">
                  <a16:creationId xmlns:a16="http://schemas.microsoft.com/office/drawing/2014/main" id="{2A47A8B0-AD36-4E7D-85C7-060A5851EFD3}"/>
                </a:ext>
              </a:extLst>
            </p:cNvPr>
            <p:cNvSpPr>
              <a:spLocks/>
            </p:cNvSpPr>
            <p:nvPr/>
          </p:nvSpPr>
          <p:spPr bwMode="auto">
            <a:xfrm flipH="1">
              <a:off x="3464602"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32">
              <a:extLst>
                <a:ext uri="{FF2B5EF4-FFF2-40B4-BE49-F238E27FC236}">
                  <a16:creationId xmlns:a16="http://schemas.microsoft.com/office/drawing/2014/main" id="{CAAA018A-6439-4E13-8E3D-30F05273B092}"/>
                </a:ext>
              </a:extLst>
            </p:cNvPr>
            <p:cNvSpPr>
              <a:spLocks/>
            </p:cNvSpPr>
            <p:nvPr/>
          </p:nvSpPr>
          <p:spPr bwMode="auto">
            <a:xfrm flipH="1">
              <a:off x="3138462" y="501757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29">
              <a:extLst>
                <a:ext uri="{FF2B5EF4-FFF2-40B4-BE49-F238E27FC236}">
                  <a16:creationId xmlns:a16="http://schemas.microsoft.com/office/drawing/2014/main" id="{293D93C4-E056-431A-B0FF-FC63B13FA7B0}"/>
                </a:ext>
              </a:extLst>
            </p:cNvPr>
            <p:cNvSpPr>
              <a:spLocks/>
            </p:cNvSpPr>
            <p:nvPr/>
          </p:nvSpPr>
          <p:spPr bwMode="auto">
            <a:xfrm flipH="1">
              <a:off x="2702739"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30">
              <a:extLst>
                <a:ext uri="{FF2B5EF4-FFF2-40B4-BE49-F238E27FC236}">
                  <a16:creationId xmlns:a16="http://schemas.microsoft.com/office/drawing/2014/main" id="{99F99DE3-4D5F-4E29-B86E-4DB3D5415705}"/>
                </a:ext>
              </a:extLst>
            </p:cNvPr>
            <p:cNvSpPr>
              <a:spLocks/>
            </p:cNvSpPr>
            <p:nvPr/>
          </p:nvSpPr>
          <p:spPr bwMode="auto">
            <a:xfrm flipH="1">
              <a:off x="2376598"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1402EFC3-1938-4FDA-8F41-C6FF88991495}"/>
                </a:ext>
              </a:extLst>
            </p:cNvPr>
            <p:cNvSpPr>
              <a:spLocks/>
            </p:cNvSpPr>
            <p:nvPr/>
          </p:nvSpPr>
          <p:spPr bwMode="auto">
            <a:xfrm flipH="1">
              <a:off x="2809833"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32">
              <a:extLst>
                <a:ext uri="{FF2B5EF4-FFF2-40B4-BE49-F238E27FC236}">
                  <a16:creationId xmlns:a16="http://schemas.microsoft.com/office/drawing/2014/main" id="{DF9D5DA4-7B12-43EE-830E-C0A2348E4B82}"/>
                </a:ext>
              </a:extLst>
            </p:cNvPr>
            <p:cNvSpPr>
              <a:spLocks/>
            </p:cNvSpPr>
            <p:nvPr/>
          </p:nvSpPr>
          <p:spPr bwMode="auto">
            <a:xfrm flipH="1">
              <a:off x="2483693" y="501757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29">
              <a:extLst>
                <a:ext uri="{FF2B5EF4-FFF2-40B4-BE49-F238E27FC236}">
                  <a16:creationId xmlns:a16="http://schemas.microsoft.com/office/drawing/2014/main" id="{F876D143-E053-412E-BDCD-40F20A9C7F1B}"/>
                </a:ext>
              </a:extLst>
            </p:cNvPr>
            <p:cNvSpPr>
              <a:spLocks/>
            </p:cNvSpPr>
            <p:nvPr/>
          </p:nvSpPr>
          <p:spPr bwMode="auto">
            <a:xfrm flipH="1">
              <a:off x="2047970" y="502130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B526E49A-A928-49F6-993B-FF136F756FF0}"/>
                </a:ext>
              </a:extLst>
            </p:cNvPr>
            <p:cNvSpPr>
              <a:spLocks/>
            </p:cNvSpPr>
            <p:nvPr/>
          </p:nvSpPr>
          <p:spPr bwMode="auto">
            <a:xfrm flipH="1">
              <a:off x="2155065" y="501757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0">
              <a:extLst>
                <a:ext uri="{FF2B5EF4-FFF2-40B4-BE49-F238E27FC236}">
                  <a16:creationId xmlns:a16="http://schemas.microsoft.com/office/drawing/2014/main" id="{E5C15CF0-2F33-409B-95B4-74ECDE08BADE}"/>
                </a:ext>
              </a:extLst>
            </p:cNvPr>
            <p:cNvSpPr>
              <a:spLocks/>
            </p:cNvSpPr>
            <p:nvPr/>
          </p:nvSpPr>
          <p:spPr bwMode="auto">
            <a:xfrm>
              <a:off x="2595644"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565">
              <a:extLst>
                <a:ext uri="{FF2B5EF4-FFF2-40B4-BE49-F238E27FC236}">
                  <a16:creationId xmlns:a16="http://schemas.microsoft.com/office/drawing/2014/main" id="{1CDBBEE0-B89F-4384-91B0-36BE2A4AFB89}"/>
                </a:ext>
              </a:extLst>
            </p:cNvPr>
            <p:cNvSpPr>
              <a:spLocks/>
            </p:cNvSpPr>
            <p:nvPr/>
          </p:nvSpPr>
          <p:spPr bwMode="auto">
            <a:xfrm>
              <a:off x="2924272"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566">
              <a:extLst>
                <a:ext uri="{FF2B5EF4-FFF2-40B4-BE49-F238E27FC236}">
                  <a16:creationId xmlns:a16="http://schemas.microsoft.com/office/drawing/2014/main" id="{F6CC3A91-1A55-4433-8326-F7477C29A1BC}"/>
                </a:ext>
              </a:extLst>
            </p:cNvPr>
            <p:cNvSpPr>
              <a:spLocks/>
            </p:cNvSpPr>
            <p:nvPr/>
          </p:nvSpPr>
          <p:spPr bwMode="auto">
            <a:xfrm>
              <a:off x="3250413"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567">
              <a:extLst>
                <a:ext uri="{FF2B5EF4-FFF2-40B4-BE49-F238E27FC236}">
                  <a16:creationId xmlns:a16="http://schemas.microsoft.com/office/drawing/2014/main" id="{888CA77E-58A6-4322-A8DA-D1B650689F95}"/>
                </a:ext>
              </a:extLst>
            </p:cNvPr>
            <p:cNvSpPr>
              <a:spLocks/>
            </p:cNvSpPr>
            <p:nvPr/>
          </p:nvSpPr>
          <p:spPr bwMode="auto">
            <a:xfrm>
              <a:off x="2702739" y="530788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568">
              <a:extLst>
                <a:ext uri="{FF2B5EF4-FFF2-40B4-BE49-F238E27FC236}">
                  <a16:creationId xmlns:a16="http://schemas.microsoft.com/office/drawing/2014/main" id="{0A9A89B2-7A37-4F2D-9C94-D1787562AD55}"/>
                </a:ext>
              </a:extLst>
            </p:cNvPr>
            <p:cNvSpPr>
              <a:spLocks/>
            </p:cNvSpPr>
            <p:nvPr/>
          </p:nvSpPr>
          <p:spPr bwMode="auto">
            <a:xfrm>
              <a:off x="3031366" y="530788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 name="Freeform 29">
              <a:extLst>
                <a:ext uri="{FF2B5EF4-FFF2-40B4-BE49-F238E27FC236}">
                  <a16:creationId xmlns:a16="http://schemas.microsoft.com/office/drawing/2014/main" id="{BED1A993-C2B8-419B-AE4E-531B1C450002}"/>
                </a:ext>
              </a:extLst>
            </p:cNvPr>
            <p:cNvSpPr>
              <a:spLocks/>
            </p:cNvSpPr>
            <p:nvPr/>
          </p:nvSpPr>
          <p:spPr bwMode="auto">
            <a:xfrm>
              <a:off x="3579042"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1">
              <a:extLst>
                <a:ext uri="{FF2B5EF4-FFF2-40B4-BE49-F238E27FC236}">
                  <a16:creationId xmlns:a16="http://schemas.microsoft.com/office/drawing/2014/main" id="{4681DA5A-C449-4CEF-B1A4-E58F92D385B5}"/>
                </a:ext>
              </a:extLst>
            </p:cNvPr>
            <p:cNvSpPr>
              <a:spLocks/>
            </p:cNvSpPr>
            <p:nvPr/>
          </p:nvSpPr>
          <p:spPr bwMode="auto">
            <a:xfrm>
              <a:off x="3357508" y="530788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0">
              <a:extLst>
                <a:ext uri="{FF2B5EF4-FFF2-40B4-BE49-F238E27FC236}">
                  <a16:creationId xmlns:a16="http://schemas.microsoft.com/office/drawing/2014/main" id="{610C713B-D510-4092-8004-5CD4F63DC26A}"/>
                </a:ext>
              </a:extLst>
            </p:cNvPr>
            <p:cNvSpPr>
              <a:spLocks/>
            </p:cNvSpPr>
            <p:nvPr/>
          </p:nvSpPr>
          <p:spPr bwMode="auto">
            <a:xfrm>
              <a:off x="5543348" y="5311614"/>
              <a:ext cx="0" cy="13716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29">
              <a:extLst>
                <a:ext uri="{FF2B5EF4-FFF2-40B4-BE49-F238E27FC236}">
                  <a16:creationId xmlns:a16="http://schemas.microsoft.com/office/drawing/2014/main" id="{2E3476BD-6DAF-43B3-947E-3EB61DFFB740}"/>
                </a:ext>
              </a:extLst>
            </p:cNvPr>
            <p:cNvSpPr>
              <a:spLocks/>
            </p:cNvSpPr>
            <p:nvPr/>
          </p:nvSpPr>
          <p:spPr bwMode="auto">
            <a:xfrm>
              <a:off x="5871977"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30">
              <a:extLst>
                <a:ext uri="{FF2B5EF4-FFF2-40B4-BE49-F238E27FC236}">
                  <a16:creationId xmlns:a16="http://schemas.microsoft.com/office/drawing/2014/main" id="{CC0CC0F5-9063-446F-A305-08F9BFB669BD}"/>
                </a:ext>
              </a:extLst>
            </p:cNvPr>
            <p:cNvSpPr>
              <a:spLocks/>
            </p:cNvSpPr>
            <p:nvPr/>
          </p:nvSpPr>
          <p:spPr bwMode="auto">
            <a:xfrm>
              <a:off x="6198118"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1">
              <a:extLst>
                <a:ext uri="{FF2B5EF4-FFF2-40B4-BE49-F238E27FC236}">
                  <a16:creationId xmlns:a16="http://schemas.microsoft.com/office/drawing/2014/main" id="{BB037018-4BD3-4E64-ABEB-25C51C15D9C4}"/>
                </a:ext>
              </a:extLst>
            </p:cNvPr>
            <p:cNvSpPr>
              <a:spLocks/>
            </p:cNvSpPr>
            <p:nvPr/>
          </p:nvSpPr>
          <p:spPr bwMode="auto">
            <a:xfrm>
              <a:off x="5650443" y="530788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2">
              <a:extLst>
                <a:ext uri="{FF2B5EF4-FFF2-40B4-BE49-F238E27FC236}">
                  <a16:creationId xmlns:a16="http://schemas.microsoft.com/office/drawing/2014/main" id="{AE9B6A2E-0134-4B0A-AE65-859D6FD599E9}"/>
                </a:ext>
              </a:extLst>
            </p:cNvPr>
            <p:cNvSpPr>
              <a:spLocks/>
            </p:cNvSpPr>
            <p:nvPr/>
          </p:nvSpPr>
          <p:spPr bwMode="auto">
            <a:xfrm>
              <a:off x="5979071" y="5307883"/>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587">
              <a:extLst>
                <a:ext uri="{FF2B5EF4-FFF2-40B4-BE49-F238E27FC236}">
                  <a16:creationId xmlns:a16="http://schemas.microsoft.com/office/drawing/2014/main" id="{3A38BC66-E58D-49B5-927C-95316805EB54}"/>
                </a:ext>
              </a:extLst>
            </p:cNvPr>
            <p:cNvSpPr>
              <a:spLocks/>
            </p:cNvSpPr>
            <p:nvPr/>
          </p:nvSpPr>
          <p:spPr bwMode="auto">
            <a:xfrm>
              <a:off x="6526745"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588">
              <a:extLst>
                <a:ext uri="{FF2B5EF4-FFF2-40B4-BE49-F238E27FC236}">
                  <a16:creationId xmlns:a16="http://schemas.microsoft.com/office/drawing/2014/main" id="{E7F239C8-D96D-4EA6-8BA5-81A2081B6B9C}"/>
                </a:ext>
              </a:extLst>
            </p:cNvPr>
            <p:cNvSpPr>
              <a:spLocks/>
            </p:cNvSpPr>
            <p:nvPr/>
          </p:nvSpPr>
          <p:spPr bwMode="auto">
            <a:xfrm>
              <a:off x="6852887" y="5311614"/>
              <a:ext cx="0" cy="4572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589">
              <a:extLst>
                <a:ext uri="{FF2B5EF4-FFF2-40B4-BE49-F238E27FC236}">
                  <a16:creationId xmlns:a16="http://schemas.microsoft.com/office/drawing/2014/main" id="{94A273DC-7DF7-4348-837B-7D73730B643E}"/>
                </a:ext>
              </a:extLst>
            </p:cNvPr>
            <p:cNvSpPr>
              <a:spLocks/>
            </p:cNvSpPr>
            <p:nvPr/>
          </p:nvSpPr>
          <p:spPr bwMode="auto">
            <a:xfrm>
              <a:off x="6305212" y="5307883"/>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29">
              <a:extLst>
                <a:ext uri="{FF2B5EF4-FFF2-40B4-BE49-F238E27FC236}">
                  <a16:creationId xmlns:a16="http://schemas.microsoft.com/office/drawing/2014/main" id="{E75967D8-29D6-474E-97EB-EF788E0EF833}"/>
                </a:ext>
              </a:extLst>
            </p:cNvPr>
            <p:cNvSpPr>
              <a:spLocks/>
            </p:cNvSpPr>
            <p:nvPr/>
          </p:nvSpPr>
          <p:spPr bwMode="auto">
            <a:xfrm>
              <a:off x="7510142" y="4723528"/>
              <a:ext cx="0" cy="9144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0">
              <a:extLst>
                <a:ext uri="{FF2B5EF4-FFF2-40B4-BE49-F238E27FC236}">
                  <a16:creationId xmlns:a16="http://schemas.microsoft.com/office/drawing/2014/main" id="{C1F081C6-E0BD-4A97-A270-802A15B334B8}"/>
                </a:ext>
              </a:extLst>
            </p:cNvPr>
            <p:cNvSpPr>
              <a:spLocks/>
            </p:cNvSpPr>
            <p:nvPr/>
          </p:nvSpPr>
          <p:spPr bwMode="auto">
            <a:xfrm>
              <a:off x="7836283"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31">
              <a:extLst>
                <a:ext uri="{FF2B5EF4-FFF2-40B4-BE49-F238E27FC236}">
                  <a16:creationId xmlns:a16="http://schemas.microsoft.com/office/drawing/2014/main" id="{718BF6B7-6EFF-4334-B483-A31B2F79598D}"/>
                </a:ext>
              </a:extLst>
            </p:cNvPr>
            <p:cNvSpPr>
              <a:spLocks/>
            </p:cNvSpPr>
            <p:nvPr/>
          </p:nvSpPr>
          <p:spPr bwMode="auto">
            <a:xfrm>
              <a:off x="7288609" y="471979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29">
              <a:extLst>
                <a:ext uri="{FF2B5EF4-FFF2-40B4-BE49-F238E27FC236}">
                  <a16:creationId xmlns:a16="http://schemas.microsoft.com/office/drawing/2014/main" id="{5A23E189-AE62-4FFF-9385-3FA9425C7B4A}"/>
                </a:ext>
              </a:extLst>
            </p:cNvPr>
            <p:cNvSpPr>
              <a:spLocks/>
            </p:cNvSpPr>
            <p:nvPr/>
          </p:nvSpPr>
          <p:spPr bwMode="auto">
            <a:xfrm>
              <a:off x="8164912"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0">
              <a:extLst>
                <a:ext uri="{FF2B5EF4-FFF2-40B4-BE49-F238E27FC236}">
                  <a16:creationId xmlns:a16="http://schemas.microsoft.com/office/drawing/2014/main" id="{ED7ED15E-BF23-48B8-99A7-FABE063CA915}"/>
                </a:ext>
              </a:extLst>
            </p:cNvPr>
            <p:cNvSpPr>
              <a:spLocks/>
            </p:cNvSpPr>
            <p:nvPr/>
          </p:nvSpPr>
          <p:spPr bwMode="auto">
            <a:xfrm>
              <a:off x="8491052"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1">
              <a:extLst>
                <a:ext uri="{FF2B5EF4-FFF2-40B4-BE49-F238E27FC236}">
                  <a16:creationId xmlns:a16="http://schemas.microsoft.com/office/drawing/2014/main" id="{346D7177-DA26-4855-BCD5-C4A0EADF2504}"/>
                </a:ext>
              </a:extLst>
            </p:cNvPr>
            <p:cNvSpPr>
              <a:spLocks/>
            </p:cNvSpPr>
            <p:nvPr/>
          </p:nvSpPr>
          <p:spPr bwMode="auto">
            <a:xfrm>
              <a:off x="7943378" y="471979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32">
              <a:extLst>
                <a:ext uri="{FF2B5EF4-FFF2-40B4-BE49-F238E27FC236}">
                  <a16:creationId xmlns:a16="http://schemas.microsoft.com/office/drawing/2014/main" id="{7BF90BEE-6F06-43E8-9FED-791FBD700338}"/>
                </a:ext>
              </a:extLst>
            </p:cNvPr>
            <p:cNvSpPr>
              <a:spLocks/>
            </p:cNvSpPr>
            <p:nvPr/>
          </p:nvSpPr>
          <p:spPr bwMode="auto">
            <a:xfrm>
              <a:off x="8272007" y="471979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29">
              <a:extLst>
                <a:ext uri="{FF2B5EF4-FFF2-40B4-BE49-F238E27FC236}">
                  <a16:creationId xmlns:a16="http://schemas.microsoft.com/office/drawing/2014/main" id="{E744310B-E988-4F50-865A-706B762FCCC7}"/>
                </a:ext>
              </a:extLst>
            </p:cNvPr>
            <p:cNvSpPr>
              <a:spLocks/>
            </p:cNvSpPr>
            <p:nvPr/>
          </p:nvSpPr>
          <p:spPr bwMode="auto">
            <a:xfrm>
              <a:off x="8819680"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30">
              <a:extLst>
                <a:ext uri="{FF2B5EF4-FFF2-40B4-BE49-F238E27FC236}">
                  <a16:creationId xmlns:a16="http://schemas.microsoft.com/office/drawing/2014/main" id="{52D8406A-1753-4798-9BC6-6598F9AA3F40}"/>
                </a:ext>
              </a:extLst>
            </p:cNvPr>
            <p:cNvSpPr>
              <a:spLocks/>
            </p:cNvSpPr>
            <p:nvPr/>
          </p:nvSpPr>
          <p:spPr bwMode="auto">
            <a:xfrm>
              <a:off x="9145821"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31">
              <a:extLst>
                <a:ext uri="{FF2B5EF4-FFF2-40B4-BE49-F238E27FC236}">
                  <a16:creationId xmlns:a16="http://schemas.microsoft.com/office/drawing/2014/main" id="{A0BD6D3C-4F0A-4344-9B1C-5A731776C787}"/>
                </a:ext>
              </a:extLst>
            </p:cNvPr>
            <p:cNvSpPr>
              <a:spLocks/>
            </p:cNvSpPr>
            <p:nvPr/>
          </p:nvSpPr>
          <p:spPr bwMode="auto">
            <a:xfrm>
              <a:off x="8598147" y="471979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32">
              <a:extLst>
                <a:ext uri="{FF2B5EF4-FFF2-40B4-BE49-F238E27FC236}">
                  <a16:creationId xmlns:a16="http://schemas.microsoft.com/office/drawing/2014/main" id="{3838524E-253E-49DD-ADB2-E2700AB6CC5A}"/>
                </a:ext>
              </a:extLst>
            </p:cNvPr>
            <p:cNvSpPr>
              <a:spLocks/>
            </p:cNvSpPr>
            <p:nvPr/>
          </p:nvSpPr>
          <p:spPr bwMode="auto">
            <a:xfrm>
              <a:off x="8926774" y="471979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29">
              <a:extLst>
                <a:ext uri="{FF2B5EF4-FFF2-40B4-BE49-F238E27FC236}">
                  <a16:creationId xmlns:a16="http://schemas.microsoft.com/office/drawing/2014/main" id="{62BF6EBE-D32C-4E4F-9EF5-2BD042AE6DDD}"/>
                </a:ext>
              </a:extLst>
            </p:cNvPr>
            <p:cNvSpPr>
              <a:spLocks/>
            </p:cNvSpPr>
            <p:nvPr/>
          </p:nvSpPr>
          <p:spPr bwMode="auto">
            <a:xfrm>
              <a:off x="9474450"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30">
              <a:extLst>
                <a:ext uri="{FF2B5EF4-FFF2-40B4-BE49-F238E27FC236}">
                  <a16:creationId xmlns:a16="http://schemas.microsoft.com/office/drawing/2014/main" id="{042C3290-1D98-4738-AE0F-88380167E446}"/>
                </a:ext>
              </a:extLst>
            </p:cNvPr>
            <p:cNvSpPr>
              <a:spLocks/>
            </p:cNvSpPr>
            <p:nvPr/>
          </p:nvSpPr>
          <p:spPr bwMode="auto">
            <a:xfrm>
              <a:off x="9800591"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1">
              <a:extLst>
                <a:ext uri="{FF2B5EF4-FFF2-40B4-BE49-F238E27FC236}">
                  <a16:creationId xmlns:a16="http://schemas.microsoft.com/office/drawing/2014/main" id="{E840321F-2F41-4387-8D1C-B31D22AF4C44}"/>
                </a:ext>
              </a:extLst>
            </p:cNvPr>
            <p:cNvSpPr>
              <a:spLocks/>
            </p:cNvSpPr>
            <p:nvPr/>
          </p:nvSpPr>
          <p:spPr bwMode="auto">
            <a:xfrm>
              <a:off x="9252915" y="471979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2">
              <a:extLst>
                <a:ext uri="{FF2B5EF4-FFF2-40B4-BE49-F238E27FC236}">
                  <a16:creationId xmlns:a16="http://schemas.microsoft.com/office/drawing/2014/main" id="{BA1F70B7-8B99-4E70-AC73-E1D26F472455}"/>
                </a:ext>
              </a:extLst>
            </p:cNvPr>
            <p:cNvSpPr>
              <a:spLocks/>
            </p:cNvSpPr>
            <p:nvPr/>
          </p:nvSpPr>
          <p:spPr bwMode="auto">
            <a:xfrm>
              <a:off x="9581544" y="471979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87">
              <a:extLst>
                <a:ext uri="{FF2B5EF4-FFF2-40B4-BE49-F238E27FC236}">
                  <a16:creationId xmlns:a16="http://schemas.microsoft.com/office/drawing/2014/main" id="{258044BF-249D-4D01-BC1B-2857C34A7615}"/>
                </a:ext>
              </a:extLst>
            </p:cNvPr>
            <p:cNvSpPr>
              <a:spLocks/>
            </p:cNvSpPr>
            <p:nvPr/>
          </p:nvSpPr>
          <p:spPr bwMode="auto">
            <a:xfrm>
              <a:off x="10129218"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388">
              <a:extLst>
                <a:ext uri="{FF2B5EF4-FFF2-40B4-BE49-F238E27FC236}">
                  <a16:creationId xmlns:a16="http://schemas.microsoft.com/office/drawing/2014/main" id="{DD784E5B-4A64-49A1-850A-C1364879BB27}"/>
                </a:ext>
              </a:extLst>
            </p:cNvPr>
            <p:cNvSpPr>
              <a:spLocks/>
            </p:cNvSpPr>
            <p:nvPr/>
          </p:nvSpPr>
          <p:spPr bwMode="auto">
            <a:xfrm>
              <a:off x="10455360" y="47235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89">
              <a:extLst>
                <a:ext uri="{FF2B5EF4-FFF2-40B4-BE49-F238E27FC236}">
                  <a16:creationId xmlns:a16="http://schemas.microsoft.com/office/drawing/2014/main" id="{B48BC19C-0160-44D0-B01F-064F6DED65C7}"/>
                </a:ext>
              </a:extLst>
            </p:cNvPr>
            <p:cNvSpPr>
              <a:spLocks/>
            </p:cNvSpPr>
            <p:nvPr/>
          </p:nvSpPr>
          <p:spPr bwMode="auto">
            <a:xfrm>
              <a:off x="9907685" y="471979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90">
              <a:extLst>
                <a:ext uri="{FF2B5EF4-FFF2-40B4-BE49-F238E27FC236}">
                  <a16:creationId xmlns:a16="http://schemas.microsoft.com/office/drawing/2014/main" id="{0B3807C7-835F-4D01-9584-862493B1407C}"/>
                </a:ext>
              </a:extLst>
            </p:cNvPr>
            <p:cNvSpPr>
              <a:spLocks/>
            </p:cNvSpPr>
            <p:nvPr/>
          </p:nvSpPr>
          <p:spPr bwMode="auto">
            <a:xfrm>
              <a:off x="10236312" y="471979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0">
              <a:extLst>
                <a:ext uri="{FF2B5EF4-FFF2-40B4-BE49-F238E27FC236}">
                  <a16:creationId xmlns:a16="http://schemas.microsoft.com/office/drawing/2014/main" id="{FB1D0BD2-CC58-4765-A0D0-13E2B003B466}"/>
                </a:ext>
              </a:extLst>
            </p:cNvPr>
            <p:cNvSpPr>
              <a:spLocks/>
            </p:cNvSpPr>
            <p:nvPr/>
          </p:nvSpPr>
          <p:spPr bwMode="auto">
            <a:xfrm flipH="1">
              <a:off x="10236313" y="5021302"/>
              <a:ext cx="0" cy="10972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687905FB-1F69-41BB-AD81-B346D53C0EFA}"/>
                </a:ext>
              </a:extLst>
            </p:cNvPr>
            <p:cNvSpPr>
              <a:spLocks/>
            </p:cNvSpPr>
            <p:nvPr/>
          </p:nvSpPr>
          <p:spPr bwMode="auto">
            <a:xfrm flipH="1">
              <a:off x="9907685"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386EA925-6B19-4CEB-95B1-40A9C49BB714}"/>
                </a:ext>
              </a:extLst>
            </p:cNvPr>
            <p:cNvSpPr>
              <a:spLocks/>
            </p:cNvSpPr>
            <p:nvPr/>
          </p:nvSpPr>
          <p:spPr bwMode="auto">
            <a:xfrm flipH="1">
              <a:off x="9581544"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E095EF0A-52B0-4812-83CC-009111C9DCD8}"/>
                </a:ext>
              </a:extLst>
            </p:cNvPr>
            <p:cNvSpPr>
              <a:spLocks/>
            </p:cNvSpPr>
            <p:nvPr/>
          </p:nvSpPr>
          <p:spPr bwMode="auto">
            <a:xfrm flipH="1">
              <a:off x="10014780" y="501757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7C98A8A5-950D-43D3-BC9F-631DFD7F37EB}"/>
                </a:ext>
              </a:extLst>
            </p:cNvPr>
            <p:cNvSpPr>
              <a:spLocks/>
            </p:cNvSpPr>
            <p:nvPr/>
          </p:nvSpPr>
          <p:spPr bwMode="auto">
            <a:xfrm flipH="1">
              <a:off x="9688639" y="501757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5E5F2EA5-643A-47DB-8EE0-77B0213ACC29}"/>
                </a:ext>
              </a:extLst>
            </p:cNvPr>
            <p:cNvSpPr>
              <a:spLocks/>
            </p:cNvSpPr>
            <p:nvPr/>
          </p:nvSpPr>
          <p:spPr bwMode="auto">
            <a:xfrm flipH="1">
              <a:off x="9252916"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EE0108B7-62C7-4E25-BA37-4056CB2CF1D4}"/>
                </a:ext>
              </a:extLst>
            </p:cNvPr>
            <p:cNvSpPr>
              <a:spLocks/>
            </p:cNvSpPr>
            <p:nvPr/>
          </p:nvSpPr>
          <p:spPr bwMode="auto">
            <a:xfrm flipH="1">
              <a:off x="8926775"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B6944E19-7793-4A70-A191-8D96DDA1F8AC}"/>
                </a:ext>
              </a:extLst>
            </p:cNvPr>
            <p:cNvSpPr>
              <a:spLocks/>
            </p:cNvSpPr>
            <p:nvPr/>
          </p:nvSpPr>
          <p:spPr bwMode="auto">
            <a:xfrm flipH="1">
              <a:off x="9360011" y="501757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9E32EF4A-A946-4245-B7F8-6F39ECA24D7D}"/>
                </a:ext>
              </a:extLst>
            </p:cNvPr>
            <p:cNvSpPr>
              <a:spLocks/>
            </p:cNvSpPr>
            <p:nvPr/>
          </p:nvSpPr>
          <p:spPr bwMode="auto">
            <a:xfrm flipH="1">
              <a:off x="9033870" y="501757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29">
              <a:extLst>
                <a:ext uri="{FF2B5EF4-FFF2-40B4-BE49-F238E27FC236}">
                  <a16:creationId xmlns:a16="http://schemas.microsoft.com/office/drawing/2014/main" id="{BDF1CE82-B536-4EFD-AB69-C70F58BB205E}"/>
                </a:ext>
              </a:extLst>
            </p:cNvPr>
            <p:cNvSpPr>
              <a:spLocks/>
            </p:cNvSpPr>
            <p:nvPr/>
          </p:nvSpPr>
          <p:spPr bwMode="auto">
            <a:xfrm flipH="1">
              <a:off x="8598148"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30">
              <a:extLst>
                <a:ext uri="{FF2B5EF4-FFF2-40B4-BE49-F238E27FC236}">
                  <a16:creationId xmlns:a16="http://schemas.microsoft.com/office/drawing/2014/main" id="{BE984B26-DA19-48AB-B606-FD2C62BB9DCA}"/>
                </a:ext>
              </a:extLst>
            </p:cNvPr>
            <p:cNvSpPr>
              <a:spLocks/>
            </p:cNvSpPr>
            <p:nvPr/>
          </p:nvSpPr>
          <p:spPr bwMode="auto">
            <a:xfrm flipH="1">
              <a:off x="8272007" y="50213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31">
              <a:extLst>
                <a:ext uri="{FF2B5EF4-FFF2-40B4-BE49-F238E27FC236}">
                  <a16:creationId xmlns:a16="http://schemas.microsoft.com/office/drawing/2014/main" id="{B3FB80D1-6F0A-4A88-8451-ED5E15A92A65}"/>
                </a:ext>
              </a:extLst>
            </p:cNvPr>
            <p:cNvSpPr>
              <a:spLocks/>
            </p:cNvSpPr>
            <p:nvPr/>
          </p:nvSpPr>
          <p:spPr bwMode="auto">
            <a:xfrm flipH="1">
              <a:off x="8705242" y="501757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32">
              <a:extLst>
                <a:ext uri="{FF2B5EF4-FFF2-40B4-BE49-F238E27FC236}">
                  <a16:creationId xmlns:a16="http://schemas.microsoft.com/office/drawing/2014/main" id="{470AEA4B-8A70-46E2-9E7C-B9A3EA8B465A}"/>
                </a:ext>
              </a:extLst>
            </p:cNvPr>
            <p:cNvSpPr>
              <a:spLocks/>
            </p:cNvSpPr>
            <p:nvPr/>
          </p:nvSpPr>
          <p:spPr bwMode="auto">
            <a:xfrm flipH="1">
              <a:off x="8379101" y="501757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427">
              <a:extLst>
                <a:ext uri="{FF2B5EF4-FFF2-40B4-BE49-F238E27FC236}">
                  <a16:creationId xmlns:a16="http://schemas.microsoft.com/office/drawing/2014/main" id="{C44769EF-5286-482A-8D35-FE16D8DCFA2B}"/>
                </a:ext>
              </a:extLst>
            </p:cNvPr>
            <p:cNvSpPr>
              <a:spLocks/>
            </p:cNvSpPr>
            <p:nvPr/>
          </p:nvSpPr>
          <p:spPr bwMode="auto">
            <a:xfrm flipH="1">
              <a:off x="8050472" y="501757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0">
              <a:extLst>
                <a:ext uri="{FF2B5EF4-FFF2-40B4-BE49-F238E27FC236}">
                  <a16:creationId xmlns:a16="http://schemas.microsoft.com/office/drawing/2014/main" id="{E7D6A525-16D5-4ADB-ADAB-80C4B1B94B54}"/>
                </a:ext>
              </a:extLst>
            </p:cNvPr>
            <p:cNvSpPr>
              <a:spLocks/>
            </p:cNvSpPr>
            <p:nvPr/>
          </p:nvSpPr>
          <p:spPr bwMode="auto">
            <a:xfrm>
              <a:off x="8491052" y="5311614"/>
              <a:ext cx="0" cy="10058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 name="Freeform 29">
              <a:extLst>
                <a:ext uri="{FF2B5EF4-FFF2-40B4-BE49-F238E27FC236}">
                  <a16:creationId xmlns:a16="http://schemas.microsoft.com/office/drawing/2014/main" id="{F30919D1-D933-4D48-AB13-71BAA6E93876}"/>
                </a:ext>
              </a:extLst>
            </p:cNvPr>
            <p:cNvSpPr>
              <a:spLocks/>
            </p:cNvSpPr>
            <p:nvPr/>
          </p:nvSpPr>
          <p:spPr bwMode="auto">
            <a:xfrm>
              <a:off x="8819680"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C170CEA1-F7E5-4327-B0DA-63D30C243273}"/>
                </a:ext>
              </a:extLst>
            </p:cNvPr>
            <p:cNvSpPr>
              <a:spLocks/>
            </p:cNvSpPr>
            <p:nvPr/>
          </p:nvSpPr>
          <p:spPr bwMode="auto">
            <a:xfrm>
              <a:off x="9145821"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9411C601-82D0-44AE-BF54-8BDD1718AB7C}"/>
                </a:ext>
              </a:extLst>
            </p:cNvPr>
            <p:cNvSpPr>
              <a:spLocks/>
            </p:cNvSpPr>
            <p:nvPr/>
          </p:nvSpPr>
          <p:spPr bwMode="auto">
            <a:xfrm>
              <a:off x="8593781" y="5307882"/>
              <a:ext cx="118805" cy="16439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 name="connsiteX0" fmla="*/ 10000 w 10000"/>
                <a:gd name="connsiteY0" fmla="*/ 6731 h 10000"/>
                <a:gd name="connsiteX1" fmla="*/ 10000 w 10000"/>
                <a:gd name="connsiteY1" fmla="*/ 3077 h 10000"/>
                <a:gd name="connsiteX2" fmla="*/ 5000 w 10000"/>
                <a:gd name="connsiteY2" fmla="*/ 0 h 10000"/>
                <a:gd name="connsiteX3" fmla="*/ 5000 w 10000"/>
                <a:gd name="connsiteY3" fmla="*/ 0 h 10000"/>
                <a:gd name="connsiteX4" fmla="*/ 0 w 10000"/>
                <a:gd name="connsiteY4" fmla="*/ 3077 h 10000"/>
                <a:gd name="connsiteX5" fmla="*/ 0 w 10000"/>
                <a:gd name="connsiteY5" fmla="*/ 6731 h 10000"/>
                <a:gd name="connsiteX6" fmla="*/ 5000 w 10000"/>
                <a:gd name="connsiteY6" fmla="*/ 10000 h 10000"/>
                <a:gd name="connsiteX7" fmla="*/ 5951 w 10000"/>
                <a:gd name="connsiteY7" fmla="*/ 9307 h 10000"/>
                <a:gd name="connsiteX8" fmla="*/ 10000 w 10000"/>
                <a:gd name="connsiteY8" fmla="*/ 6731 h 10000"/>
                <a:gd name="connsiteX0" fmla="*/ 10440 w 10440"/>
                <a:gd name="connsiteY0" fmla="*/ 6731 h 9307"/>
                <a:gd name="connsiteX1" fmla="*/ 10440 w 10440"/>
                <a:gd name="connsiteY1" fmla="*/ 3077 h 9307"/>
                <a:gd name="connsiteX2" fmla="*/ 5440 w 10440"/>
                <a:gd name="connsiteY2" fmla="*/ 0 h 9307"/>
                <a:gd name="connsiteX3" fmla="*/ 5440 w 10440"/>
                <a:gd name="connsiteY3" fmla="*/ 0 h 9307"/>
                <a:gd name="connsiteX4" fmla="*/ 440 w 10440"/>
                <a:gd name="connsiteY4" fmla="*/ 3077 h 9307"/>
                <a:gd name="connsiteX5" fmla="*/ 440 w 10440"/>
                <a:gd name="connsiteY5" fmla="*/ 6731 h 9307"/>
                <a:gd name="connsiteX6" fmla="*/ 6391 w 10440"/>
                <a:gd name="connsiteY6" fmla="*/ 9307 h 9307"/>
                <a:gd name="connsiteX7" fmla="*/ 10440 w 10440"/>
                <a:gd name="connsiteY7" fmla="*/ 6731 h 9307"/>
                <a:gd name="connsiteX0" fmla="*/ 10003 w 10003"/>
                <a:gd name="connsiteY0" fmla="*/ 7232 h 10000"/>
                <a:gd name="connsiteX1" fmla="*/ 10003 w 10003"/>
                <a:gd name="connsiteY1" fmla="*/ 3306 h 10000"/>
                <a:gd name="connsiteX2" fmla="*/ 5214 w 10003"/>
                <a:gd name="connsiteY2" fmla="*/ 0 h 10000"/>
                <a:gd name="connsiteX3" fmla="*/ 5214 w 10003"/>
                <a:gd name="connsiteY3" fmla="*/ 0 h 10000"/>
                <a:gd name="connsiteX4" fmla="*/ 424 w 10003"/>
                <a:gd name="connsiteY4" fmla="*/ 3306 h 10000"/>
                <a:gd name="connsiteX5" fmla="*/ 880 w 10003"/>
                <a:gd name="connsiteY5" fmla="*/ 8556 h 10000"/>
                <a:gd name="connsiteX6" fmla="*/ 6125 w 10003"/>
                <a:gd name="connsiteY6" fmla="*/ 10000 h 10000"/>
                <a:gd name="connsiteX7" fmla="*/ 10003 w 10003"/>
                <a:gd name="connsiteY7" fmla="*/ 7232 h 10000"/>
                <a:gd name="connsiteX0" fmla="*/ 9944 w 9944"/>
                <a:gd name="connsiteY0" fmla="*/ 7232 h 10000"/>
                <a:gd name="connsiteX1" fmla="*/ 9944 w 9944"/>
                <a:gd name="connsiteY1" fmla="*/ 3306 h 10000"/>
                <a:gd name="connsiteX2" fmla="*/ 5155 w 9944"/>
                <a:gd name="connsiteY2" fmla="*/ 0 h 10000"/>
                <a:gd name="connsiteX3" fmla="*/ 5155 w 9944"/>
                <a:gd name="connsiteY3" fmla="*/ 0 h 10000"/>
                <a:gd name="connsiteX4" fmla="*/ 365 w 9944"/>
                <a:gd name="connsiteY4" fmla="*/ 3306 h 10000"/>
                <a:gd name="connsiteX5" fmla="*/ 821 w 9944"/>
                <a:gd name="connsiteY5" fmla="*/ 8556 h 10000"/>
                <a:gd name="connsiteX6" fmla="*/ 6066 w 9944"/>
                <a:gd name="connsiteY6" fmla="*/ 10000 h 10000"/>
                <a:gd name="connsiteX7" fmla="*/ 9944 w 9944"/>
                <a:gd name="connsiteY7" fmla="*/ 72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4" h="10000">
                  <a:moveTo>
                    <a:pt x="9944" y="7232"/>
                  </a:moveTo>
                  <a:lnTo>
                    <a:pt x="9944" y="3306"/>
                  </a:lnTo>
                  <a:cubicBezTo>
                    <a:pt x="9944" y="1446"/>
                    <a:pt x="7972" y="0"/>
                    <a:pt x="5155" y="0"/>
                  </a:cubicBezTo>
                  <a:lnTo>
                    <a:pt x="5155" y="0"/>
                  </a:lnTo>
                  <a:cubicBezTo>
                    <a:pt x="2619" y="0"/>
                    <a:pt x="1087" y="1880"/>
                    <a:pt x="365" y="3306"/>
                  </a:cubicBezTo>
                  <a:cubicBezTo>
                    <a:pt x="-357" y="4732"/>
                    <a:pt x="99" y="6282"/>
                    <a:pt x="821" y="8556"/>
                  </a:cubicBezTo>
                  <a:cubicBezTo>
                    <a:pt x="1264" y="9953"/>
                    <a:pt x="4469" y="10000"/>
                    <a:pt x="6066" y="10000"/>
                  </a:cubicBezTo>
                  <a:cubicBezTo>
                    <a:pt x="8883" y="10000"/>
                    <a:pt x="9944" y="8885"/>
                    <a:pt x="9944" y="7232"/>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32">
              <a:extLst>
                <a:ext uri="{FF2B5EF4-FFF2-40B4-BE49-F238E27FC236}">
                  <a16:creationId xmlns:a16="http://schemas.microsoft.com/office/drawing/2014/main" id="{F554776A-19FF-4AFF-B2BF-EB913F3E46FA}"/>
                </a:ext>
              </a:extLst>
            </p:cNvPr>
            <p:cNvSpPr>
              <a:spLocks/>
            </p:cNvSpPr>
            <p:nvPr/>
          </p:nvSpPr>
          <p:spPr bwMode="auto">
            <a:xfrm>
              <a:off x="8926774" y="530788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F3BF4919-78C5-41F2-82E8-E0970390854C}"/>
                </a:ext>
              </a:extLst>
            </p:cNvPr>
            <p:cNvSpPr>
              <a:spLocks/>
            </p:cNvSpPr>
            <p:nvPr/>
          </p:nvSpPr>
          <p:spPr bwMode="auto">
            <a:xfrm>
              <a:off x="9474450" y="531161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2F525114-A453-4337-8592-6CA18746F2CC}"/>
                </a:ext>
              </a:extLst>
            </p:cNvPr>
            <p:cNvSpPr>
              <a:spLocks/>
            </p:cNvSpPr>
            <p:nvPr/>
          </p:nvSpPr>
          <p:spPr bwMode="auto">
            <a:xfrm>
              <a:off x="9800591" y="5311614"/>
              <a:ext cx="0" cy="9144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58F5C957-32D9-47F6-BF9A-B92BA952C847}"/>
                </a:ext>
              </a:extLst>
            </p:cNvPr>
            <p:cNvSpPr>
              <a:spLocks/>
            </p:cNvSpPr>
            <p:nvPr/>
          </p:nvSpPr>
          <p:spPr bwMode="auto">
            <a:xfrm>
              <a:off x="9252915" y="530788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7250982B-07D5-4BE8-9BE2-DB6A620D0EF7}"/>
                </a:ext>
              </a:extLst>
            </p:cNvPr>
            <p:cNvSpPr>
              <a:spLocks/>
            </p:cNvSpPr>
            <p:nvPr/>
          </p:nvSpPr>
          <p:spPr bwMode="auto">
            <a:xfrm>
              <a:off x="9580580" y="5307882"/>
              <a:ext cx="112915" cy="1534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 name="connsiteX0" fmla="*/ 10000 w 10000"/>
                <a:gd name="connsiteY0" fmla="*/ 6731 h 10000"/>
                <a:gd name="connsiteX1" fmla="*/ 10000 w 10000"/>
                <a:gd name="connsiteY1" fmla="*/ 3077 h 10000"/>
                <a:gd name="connsiteX2" fmla="*/ 4848 w 10000"/>
                <a:gd name="connsiteY2" fmla="*/ 0 h 10000"/>
                <a:gd name="connsiteX3" fmla="*/ 4848 w 10000"/>
                <a:gd name="connsiteY3" fmla="*/ 0 h 10000"/>
                <a:gd name="connsiteX4" fmla="*/ 0 w 10000"/>
                <a:gd name="connsiteY4" fmla="*/ 3077 h 10000"/>
                <a:gd name="connsiteX5" fmla="*/ 0 w 10000"/>
                <a:gd name="connsiteY5" fmla="*/ 6731 h 10000"/>
                <a:gd name="connsiteX6" fmla="*/ 4848 w 10000"/>
                <a:gd name="connsiteY6" fmla="*/ 10000 h 10000"/>
                <a:gd name="connsiteX7" fmla="*/ 959 w 10000"/>
                <a:gd name="connsiteY7" fmla="*/ 8690 h 10000"/>
                <a:gd name="connsiteX8" fmla="*/ 10000 w 10000"/>
                <a:gd name="connsiteY8" fmla="*/ 6731 h 10000"/>
                <a:gd name="connsiteX0" fmla="*/ 10086 w 10086"/>
                <a:gd name="connsiteY0" fmla="*/ 6731 h 8690"/>
                <a:gd name="connsiteX1" fmla="*/ 10086 w 10086"/>
                <a:gd name="connsiteY1" fmla="*/ 3077 h 8690"/>
                <a:gd name="connsiteX2" fmla="*/ 4934 w 10086"/>
                <a:gd name="connsiteY2" fmla="*/ 0 h 8690"/>
                <a:gd name="connsiteX3" fmla="*/ 4934 w 10086"/>
                <a:gd name="connsiteY3" fmla="*/ 0 h 8690"/>
                <a:gd name="connsiteX4" fmla="*/ 86 w 10086"/>
                <a:gd name="connsiteY4" fmla="*/ 3077 h 8690"/>
                <a:gd name="connsiteX5" fmla="*/ 86 w 10086"/>
                <a:gd name="connsiteY5" fmla="*/ 6731 h 8690"/>
                <a:gd name="connsiteX6" fmla="*/ 1045 w 10086"/>
                <a:gd name="connsiteY6" fmla="*/ 8690 h 8690"/>
                <a:gd name="connsiteX7" fmla="*/ 10086 w 10086"/>
                <a:gd name="connsiteY7" fmla="*/ 6731 h 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6" h="8690">
                  <a:moveTo>
                    <a:pt x="10086" y="6731"/>
                  </a:moveTo>
                  <a:lnTo>
                    <a:pt x="10086" y="3077"/>
                  </a:lnTo>
                  <a:cubicBezTo>
                    <a:pt x="10086" y="1346"/>
                    <a:pt x="7662" y="0"/>
                    <a:pt x="4934" y="0"/>
                  </a:cubicBezTo>
                  <a:lnTo>
                    <a:pt x="4934" y="0"/>
                  </a:lnTo>
                  <a:cubicBezTo>
                    <a:pt x="2207" y="0"/>
                    <a:pt x="86" y="1346"/>
                    <a:pt x="86" y="3077"/>
                  </a:cubicBezTo>
                  <a:cubicBezTo>
                    <a:pt x="86" y="4295"/>
                    <a:pt x="-74" y="5796"/>
                    <a:pt x="86" y="6731"/>
                  </a:cubicBezTo>
                  <a:cubicBezTo>
                    <a:pt x="246" y="7667"/>
                    <a:pt x="-622" y="8690"/>
                    <a:pt x="1045" y="8690"/>
                  </a:cubicBezTo>
                  <a:cubicBezTo>
                    <a:pt x="3773" y="8690"/>
                    <a:pt x="10086" y="8269"/>
                    <a:pt x="10086" y="6731"/>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D651D401-35C9-442E-B662-885D05907BBB}"/>
                </a:ext>
              </a:extLst>
            </p:cNvPr>
            <p:cNvSpPr>
              <a:spLocks/>
            </p:cNvSpPr>
            <p:nvPr/>
          </p:nvSpPr>
          <p:spPr bwMode="auto">
            <a:xfrm flipH="1">
              <a:off x="10562456"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AD813AF9-8169-4C96-9D8B-CC82D0C1F884}"/>
                </a:ext>
              </a:extLst>
            </p:cNvPr>
            <p:cNvSpPr>
              <a:spLocks/>
            </p:cNvSpPr>
            <p:nvPr/>
          </p:nvSpPr>
          <p:spPr bwMode="auto">
            <a:xfrm flipH="1">
              <a:off x="10236315"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B6674A8A-EF96-4057-A057-639EA0FBE7D5}"/>
                </a:ext>
              </a:extLst>
            </p:cNvPr>
            <p:cNvSpPr>
              <a:spLocks/>
            </p:cNvSpPr>
            <p:nvPr/>
          </p:nvSpPr>
          <p:spPr bwMode="auto">
            <a:xfrm flipH="1">
              <a:off x="10669550"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0E9DECB8-B133-4D75-B83A-AFFC9E517262}"/>
                </a:ext>
              </a:extLst>
            </p:cNvPr>
            <p:cNvSpPr>
              <a:spLocks/>
            </p:cNvSpPr>
            <p:nvPr/>
          </p:nvSpPr>
          <p:spPr bwMode="auto">
            <a:xfrm flipH="1">
              <a:off x="10343410"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C939B232-A03E-48D7-9810-AF4E4438FEBC}"/>
                </a:ext>
              </a:extLst>
            </p:cNvPr>
            <p:cNvSpPr>
              <a:spLocks/>
            </p:cNvSpPr>
            <p:nvPr/>
          </p:nvSpPr>
          <p:spPr bwMode="auto">
            <a:xfrm flipH="1">
              <a:off x="9907687"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58C52F9-24CD-4DBF-8CBD-ED5A5C639FAD}"/>
                </a:ext>
              </a:extLst>
            </p:cNvPr>
            <p:cNvSpPr>
              <a:spLocks/>
            </p:cNvSpPr>
            <p:nvPr/>
          </p:nvSpPr>
          <p:spPr bwMode="auto">
            <a:xfrm flipH="1">
              <a:off x="9581546"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384180B6-20A3-47D9-8A2E-2BE8A1219564}"/>
                </a:ext>
              </a:extLst>
            </p:cNvPr>
            <p:cNvSpPr>
              <a:spLocks/>
            </p:cNvSpPr>
            <p:nvPr/>
          </p:nvSpPr>
          <p:spPr bwMode="auto">
            <a:xfrm flipH="1">
              <a:off x="10014782"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925E7EC-159A-424E-BC12-6ECCE5536169}"/>
                </a:ext>
              </a:extLst>
            </p:cNvPr>
            <p:cNvSpPr>
              <a:spLocks/>
            </p:cNvSpPr>
            <p:nvPr/>
          </p:nvSpPr>
          <p:spPr bwMode="auto">
            <a:xfrm flipH="1">
              <a:off x="9688641"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477">
              <a:extLst>
                <a:ext uri="{FF2B5EF4-FFF2-40B4-BE49-F238E27FC236}">
                  <a16:creationId xmlns:a16="http://schemas.microsoft.com/office/drawing/2014/main" id="{0510F6A5-3A22-4CD5-A036-E134EB21BD7B}"/>
                </a:ext>
              </a:extLst>
            </p:cNvPr>
            <p:cNvSpPr>
              <a:spLocks/>
            </p:cNvSpPr>
            <p:nvPr/>
          </p:nvSpPr>
          <p:spPr bwMode="auto">
            <a:xfrm flipH="1">
              <a:off x="9252918"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478">
              <a:extLst>
                <a:ext uri="{FF2B5EF4-FFF2-40B4-BE49-F238E27FC236}">
                  <a16:creationId xmlns:a16="http://schemas.microsoft.com/office/drawing/2014/main" id="{BB4CD429-44D8-4034-B26F-48AFE3D86FFE}"/>
                </a:ext>
              </a:extLst>
            </p:cNvPr>
            <p:cNvSpPr>
              <a:spLocks/>
            </p:cNvSpPr>
            <p:nvPr/>
          </p:nvSpPr>
          <p:spPr bwMode="auto">
            <a:xfrm flipH="1">
              <a:off x="8926777"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479">
              <a:extLst>
                <a:ext uri="{FF2B5EF4-FFF2-40B4-BE49-F238E27FC236}">
                  <a16:creationId xmlns:a16="http://schemas.microsoft.com/office/drawing/2014/main" id="{300FC316-D741-4293-9DCE-5E6AA55A322A}"/>
                </a:ext>
              </a:extLst>
            </p:cNvPr>
            <p:cNvSpPr>
              <a:spLocks/>
            </p:cNvSpPr>
            <p:nvPr/>
          </p:nvSpPr>
          <p:spPr bwMode="auto">
            <a:xfrm flipH="1">
              <a:off x="9360012"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480">
              <a:extLst>
                <a:ext uri="{FF2B5EF4-FFF2-40B4-BE49-F238E27FC236}">
                  <a16:creationId xmlns:a16="http://schemas.microsoft.com/office/drawing/2014/main" id="{3711966F-9893-4EBC-8146-CD87CD9CD898}"/>
                </a:ext>
              </a:extLst>
            </p:cNvPr>
            <p:cNvSpPr>
              <a:spLocks/>
            </p:cNvSpPr>
            <p:nvPr/>
          </p:nvSpPr>
          <p:spPr bwMode="auto">
            <a:xfrm flipH="1">
              <a:off x="9033872"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CA77D017-95DB-4DF8-9FED-27AE731B07ED}"/>
                </a:ext>
              </a:extLst>
            </p:cNvPr>
            <p:cNvSpPr>
              <a:spLocks/>
            </p:cNvSpPr>
            <p:nvPr/>
          </p:nvSpPr>
          <p:spPr bwMode="auto">
            <a:xfrm flipH="1">
              <a:off x="8598148"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419ED53A-950B-4D59-8F6E-928535B2D1FE}"/>
                </a:ext>
              </a:extLst>
            </p:cNvPr>
            <p:cNvSpPr>
              <a:spLocks/>
            </p:cNvSpPr>
            <p:nvPr/>
          </p:nvSpPr>
          <p:spPr bwMode="auto">
            <a:xfrm flipH="1">
              <a:off x="8705243"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EBC15C9-2637-4589-A26C-041C98A167F7}"/>
                </a:ext>
              </a:extLst>
            </p:cNvPr>
            <p:cNvSpPr>
              <a:spLocks/>
            </p:cNvSpPr>
            <p:nvPr/>
          </p:nvSpPr>
          <p:spPr bwMode="auto">
            <a:xfrm flipH="1">
              <a:off x="8269520"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CDEBBD3E-8F68-4D6A-A08E-D4CB426BA6FB}"/>
                </a:ext>
              </a:extLst>
            </p:cNvPr>
            <p:cNvSpPr>
              <a:spLocks/>
            </p:cNvSpPr>
            <p:nvPr/>
          </p:nvSpPr>
          <p:spPr bwMode="auto">
            <a:xfrm flipH="1">
              <a:off x="7943379"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A3CA1479-C345-48AD-A615-266F377C4DEF}"/>
                </a:ext>
              </a:extLst>
            </p:cNvPr>
            <p:cNvSpPr>
              <a:spLocks/>
            </p:cNvSpPr>
            <p:nvPr/>
          </p:nvSpPr>
          <p:spPr bwMode="auto">
            <a:xfrm flipH="1">
              <a:off x="8376614"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9666D49D-B3DD-48F5-A6E7-3283AAB448B7}"/>
                </a:ext>
              </a:extLst>
            </p:cNvPr>
            <p:cNvSpPr>
              <a:spLocks/>
            </p:cNvSpPr>
            <p:nvPr/>
          </p:nvSpPr>
          <p:spPr bwMode="auto">
            <a:xfrm flipH="1">
              <a:off x="8050474"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F9A0E60E-71E1-4F7C-A20C-FFEA9C75EFFD}"/>
                </a:ext>
              </a:extLst>
            </p:cNvPr>
            <p:cNvSpPr>
              <a:spLocks/>
            </p:cNvSpPr>
            <p:nvPr/>
          </p:nvSpPr>
          <p:spPr bwMode="auto">
            <a:xfrm flipH="1">
              <a:off x="7614751"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D54E228A-D042-4090-8B65-034036BD9161}"/>
                </a:ext>
              </a:extLst>
            </p:cNvPr>
            <p:cNvSpPr>
              <a:spLocks/>
            </p:cNvSpPr>
            <p:nvPr/>
          </p:nvSpPr>
          <p:spPr bwMode="auto">
            <a:xfrm flipH="1">
              <a:off x="7288610"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541AAD45-422D-4ACD-A947-0B7E19037273}"/>
                </a:ext>
              </a:extLst>
            </p:cNvPr>
            <p:cNvSpPr>
              <a:spLocks/>
            </p:cNvSpPr>
            <p:nvPr/>
          </p:nvSpPr>
          <p:spPr bwMode="auto">
            <a:xfrm flipH="1">
              <a:off x="7721846"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285EB72C-344E-400D-BF71-8A2F4A6E3AD9}"/>
                </a:ext>
              </a:extLst>
            </p:cNvPr>
            <p:cNvSpPr>
              <a:spLocks/>
            </p:cNvSpPr>
            <p:nvPr/>
          </p:nvSpPr>
          <p:spPr bwMode="auto">
            <a:xfrm flipH="1">
              <a:off x="7395705"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7BBA8D50-DA3E-43C4-A9FC-2AE013FB7119}"/>
                </a:ext>
              </a:extLst>
            </p:cNvPr>
            <p:cNvSpPr>
              <a:spLocks/>
            </p:cNvSpPr>
            <p:nvPr/>
          </p:nvSpPr>
          <p:spPr bwMode="auto">
            <a:xfrm flipH="1">
              <a:off x="6959982"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0B3B686A-DEDB-4328-B982-D9F496B7ECF4}"/>
                </a:ext>
              </a:extLst>
            </p:cNvPr>
            <p:cNvSpPr>
              <a:spLocks/>
            </p:cNvSpPr>
            <p:nvPr/>
          </p:nvSpPr>
          <p:spPr bwMode="auto">
            <a:xfrm flipH="1">
              <a:off x="6633842"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7523A057-7778-4C9A-8DD8-08C4CBEFC146}"/>
                </a:ext>
              </a:extLst>
            </p:cNvPr>
            <p:cNvSpPr>
              <a:spLocks/>
            </p:cNvSpPr>
            <p:nvPr/>
          </p:nvSpPr>
          <p:spPr bwMode="auto">
            <a:xfrm flipH="1">
              <a:off x="7067077"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385B30A3-0B81-41EF-BA1F-284CAAA21843}"/>
                </a:ext>
              </a:extLst>
            </p:cNvPr>
            <p:cNvSpPr>
              <a:spLocks/>
            </p:cNvSpPr>
            <p:nvPr/>
          </p:nvSpPr>
          <p:spPr bwMode="auto">
            <a:xfrm flipH="1">
              <a:off x="6740936"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FF7AFF3C-F885-4B77-98F4-A83A63B1C9C4}"/>
                </a:ext>
              </a:extLst>
            </p:cNvPr>
            <p:cNvSpPr>
              <a:spLocks/>
            </p:cNvSpPr>
            <p:nvPr/>
          </p:nvSpPr>
          <p:spPr bwMode="auto">
            <a:xfrm flipH="1">
              <a:off x="6305213"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11D88DF1-1BD1-4165-9F0E-5BBE3BA1F08C}"/>
                </a:ext>
              </a:extLst>
            </p:cNvPr>
            <p:cNvSpPr>
              <a:spLocks/>
            </p:cNvSpPr>
            <p:nvPr/>
          </p:nvSpPr>
          <p:spPr bwMode="auto">
            <a:xfrm flipH="1">
              <a:off x="5979072"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509C1DF4-E27A-45EB-8CE2-2978851729C0}"/>
                </a:ext>
              </a:extLst>
            </p:cNvPr>
            <p:cNvSpPr>
              <a:spLocks/>
            </p:cNvSpPr>
            <p:nvPr/>
          </p:nvSpPr>
          <p:spPr bwMode="auto">
            <a:xfrm flipH="1">
              <a:off x="6412308"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68D5D9C8-E5AB-46AD-AAAE-8E350707CB74}"/>
                </a:ext>
              </a:extLst>
            </p:cNvPr>
            <p:cNvSpPr>
              <a:spLocks/>
            </p:cNvSpPr>
            <p:nvPr/>
          </p:nvSpPr>
          <p:spPr bwMode="auto">
            <a:xfrm flipH="1">
              <a:off x="6086167"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499">
              <a:extLst>
                <a:ext uri="{FF2B5EF4-FFF2-40B4-BE49-F238E27FC236}">
                  <a16:creationId xmlns:a16="http://schemas.microsoft.com/office/drawing/2014/main" id="{DFBD0A3B-AEF9-4BA0-A109-0578739BAA68}"/>
                </a:ext>
              </a:extLst>
            </p:cNvPr>
            <p:cNvSpPr>
              <a:spLocks/>
            </p:cNvSpPr>
            <p:nvPr/>
          </p:nvSpPr>
          <p:spPr bwMode="auto">
            <a:xfrm flipH="1">
              <a:off x="5650445"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00">
              <a:extLst>
                <a:ext uri="{FF2B5EF4-FFF2-40B4-BE49-F238E27FC236}">
                  <a16:creationId xmlns:a16="http://schemas.microsoft.com/office/drawing/2014/main" id="{00B35CBB-DDE7-45B3-9792-538C7AFE3412}"/>
                </a:ext>
              </a:extLst>
            </p:cNvPr>
            <p:cNvSpPr>
              <a:spLocks/>
            </p:cNvSpPr>
            <p:nvPr/>
          </p:nvSpPr>
          <p:spPr bwMode="auto">
            <a:xfrm flipH="1">
              <a:off x="5324303"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01">
              <a:extLst>
                <a:ext uri="{FF2B5EF4-FFF2-40B4-BE49-F238E27FC236}">
                  <a16:creationId xmlns:a16="http://schemas.microsoft.com/office/drawing/2014/main" id="{8A1035E4-C232-48BB-84B0-6EBBB3052A0A}"/>
                </a:ext>
              </a:extLst>
            </p:cNvPr>
            <p:cNvSpPr>
              <a:spLocks/>
            </p:cNvSpPr>
            <p:nvPr/>
          </p:nvSpPr>
          <p:spPr bwMode="auto">
            <a:xfrm flipH="1">
              <a:off x="5757539"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02">
              <a:extLst>
                <a:ext uri="{FF2B5EF4-FFF2-40B4-BE49-F238E27FC236}">
                  <a16:creationId xmlns:a16="http://schemas.microsoft.com/office/drawing/2014/main" id="{B44797AD-B6AC-4CE5-937D-F82F26F135B9}"/>
                </a:ext>
              </a:extLst>
            </p:cNvPr>
            <p:cNvSpPr>
              <a:spLocks/>
            </p:cNvSpPr>
            <p:nvPr/>
          </p:nvSpPr>
          <p:spPr bwMode="auto">
            <a:xfrm flipH="1">
              <a:off x="5431399" y="38504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EE4AD51F-D37D-4E01-B3CE-47CC0A92FCB1}"/>
                </a:ext>
              </a:extLst>
            </p:cNvPr>
            <p:cNvSpPr>
              <a:spLocks/>
            </p:cNvSpPr>
            <p:nvPr/>
          </p:nvSpPr>
          <p:spPr bwMode="auto">
            <a:xfrm flipH="1">
              <a:off x="4995675"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F8FC48AE-118C-4C84-A82B-03C4032442B6}"/>
                </a:ext>
              </a:extLst>
            </p:cNvPr>
            <p:cNvSpPr>
              <a:spLocks/>
            </p:cNvSpPr>
            <p:nvPr/>
          </p:nvSpPr>
          <p:spPr bwMode="auto">
            <a:xfrm flipH="1">
              <a:off x="5102769" y="38504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Freeform 29">
              <a:extLst>
                <a:ext uri="{FF2B5EF4-FFF2-40B4-BE49-F238E27FC236}">
                  <a16:creationId xmlns:a16="http://schemas.microsoft.com/office/drawing/2014/main" id="{22A26EF0-2BF0-4E7F-AE84-41697C74EE86}"/>
                </a:ext>
              </a:extLst>
            </p:cNvPr>
            <p:cNvSpPr>
              <a:spLocks/>
            </p:cNvSpPr>
            <p:nvPr/>
          </p:nvSpPr>
          <p:spPr bwMode="auto">
            <a:xfrm>
              <a:off x="5217208"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8DA6CF6C-8272-4EBA-B02A-5DCAB2BE31AE}"/>
                </a:ext>
              </a:extLst>
            </p:cNvPr>
            <p:cNvSpPr>
              <a:spLocks/>
            </p:cNvSpPr>
            <p:nvPr/>
          </p:nvSpPr>
          <p:spPr bwMode="auto">
            <a:xfrm>
              <a:off x="5543349"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0B1001E3-120A-4992-850E-03F59CBAB7DB}"/>
                </a:ext>
              </a:extLst>
            </p:cNvPr>
            <p:cNvSpPr>
              <a:spLocks/>
            </p:cNvSpPr>
            <p:nvPr/>
          </p:nvSpPr>
          <p:spPr bwMode="auto">
            <a:xfrm>
              <a:off x="4995675"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3D2691F0-8FD1-4CFC-B8B1-42FD0B8C8948}"/>
                </a:ext>
              </a:extLst>
            </p:cNvPr>
            <p:cNvSpPr>
              <a:spLocks/>
            </p:cNvSpPr>
            <p:nvPr/>
          </p:nvSpPr>
          <p:spPr bwMode="auto">
            <a:xfrm>
              <a:off x="5324302"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5F45795-D2CF-4E49-84AE-CCB7B8FA8FAE}"/>
                </a:ext>
              </a:extLst>
            </p:cNvPr>
            <p:cNvSpPr>
              <a:spLocks/>
            </p:cNvSpPr>
            <p:nvPr/>
          </p:nvSpPr>
          <p:spPr bwMode="auto">
            <a:xfrm>
              <a:off x="5871978"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826DFB27-5FE5-4B01-81D8-063DD8D15057}"/>
                </a:ext>
              </a:extLst>
            </p:cNvPr>
            <p:cNvSpPr>
              <a:spLocks/>
            </p:cNvSpPr>
            <p:nvPr/>
          </p:nvSpPr>
          <p:spPr bwMode="auto">
            <a:xfrm>
              <a:off x="6198118"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C82FA1D-1F5A-45C7-BDCD-06572412BCEF}"/>
                </a:ext>
              </a:extLst>
            </p:cNvPr>
            <p:cNvSpPr>
              <a:spLocks/>
            </p:cNvSpPr>
            <p:nvPr/>
          </p:nvSpPr>
          <p:spPr bwMode="auto">
            <a:xfrm>
              <a:off x="5650444"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483BEC25-A440-43EA-93AB-C63CE988B7D1}"/>
                </a:ext>
              </a:extLst>
            </p:cNvPr>
            <p:cNvSpPr>
              <a:spLocks/>
            </p:cNvSpPr>
            <p:nvPr/>
          </p:nvSpPr>
          <p:spPr bwMode="auto">
            <a:xfrm>
              <a:off x="5979072"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964CE656-2BBC-4BE4-AF93-27714DE784FC}"/>
                </a:ext>
              </a:extLst>
            </p:cNvPr>
            <p:cNvSpPr>
              <a:spLocks/>
            </p:cNvSpPr>
            <p:nvPr/>
          </p:nvSpPr>
          <p:spPr bwMode="auto">
            <a:xfrm>
              <a:off x="6526746"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BF6615D5-F786-4E2B-8619-2498EF1C74A9}"/>
                </a:ext>
              </a:extLst>
            </p:cNvPr>
            <p:cNvSpPr>
              <a:spLocks/>
            </p:cNvSpPr>
            <p:nvPr/>
          </p:nvSpPr>
          <p:spPr bwMode="auto">
            <a:xfrm>
              <a:off x="6852887"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759AE4E7-06BD-464E-B12E-6E43898E0442}"/>
                </a:ext>
              </a:extLst>
            </p:cNvPr>
            <p:cNvSpPr>
              <a:spLocks/>
            </p:cNvSpPr>
            <p:nvPr/>
          </p:nvSpPr>
          <p:spPr bwMode="auto">
            <a:xfrm>
              <a:off x="6305213"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4FB45228-F355-403C-A6A8-25305DE82035}"/>
                </a:ext>
              </a:extLst>
            </p:cNvPr>
            <p:cNvSpPr>
              <a:spLocks/>
            </p:cNvSpPr>
            <p:nvPr/>
          </p:nvSpPr>
          <p:spPr bwMode="auto">
            <a:xfrm>
              <a:off x="6633841"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53321D17-A7C2-4EB6-A43E-EBC0D8811257}"/>
                </a:ext>
              </a:extLst>
            </p:cNvPr>
            <p:cNvSpPr>
              <a:spLocks/>
            </p:cNvSpPr>
            <p:nvPr/>
          </p:nvSpPr>
          <p:spPr bwMode="auto">
            <a:xfrm>
              <a:off x="7181515"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B113ACCF-46EE-4442-8A2C-7F293E851E47}"/>
                </a:ext>
              </a:extLst>
            </p:cNvPr>
            <p:cNvSpPr>
              <a:spLocks/>
            </p:cNvSpPr>
            <p:nvPr/>
          </p:nvSpPr>
          <p:spPr bwMode="auto">
            <a:xfrm>
              <a:off x="7507656"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018424EF-271D-4116-AC5C-3B3680C89C16}"/>
                </a:ext>
              </a:extLst>
            </p:cNvPr>
            <p:cNvSpPr>
              <a:spLocks/>
            </p:cNvSpPr>
            <p:nvPr/>
          </p:nvSpPr>
          <p:spPr bwMode="auto">
            <a:xfrm>
              <a:off x="6959982"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C027F653-4310-4D11-909B-655587A6DE54}"/>
                </a:ext>
              </a:extLst>
            </p:cNvPr>
            <p:cNvSpPr>
              <a:spLocks/>
            </p:cNvSpPr>
            <p:nvPr/>
          </p:nvSpPr>
          <p:spPr bwMode="auto">
            <a:xfrm>
              <a:off x="7288610"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21">
              <a:extLst>
                <a:ext uri="{FF2B5EF4-FFF2-40B4-BE49-F238E27FC236}">
                  <a16:creationId xmlns:a16="http://schemas.microsoft.com/office/drawing/2014/main" id="{790765F1-CC06-4929-A93B-C186E5167C55}"/>
                </a:ext>
              </a:extLst>
            </p:cNvPr>
            <p:cNvSpPr>
              <a:spLocks/>
            </p:cNvSpPr>
            <p:nvPr/>
          </p:nvSpPr>
          <p:spPr bwMode="auto">
            <a:xfrm>
              <a:off x="7836284"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22">
              <a:extLst>
                <a:ext uri="{FF2B5EF4-FFF2-40B4-BE49-F238E27FC236}">
                  <a16:creationId xmlns:a16="http://schemas.microsoft.com/office/drawing/2014/main" id="{8B025A9F-9C05-4CBA-9D34-5261050E0082}"/>
                </a:ext>
              </a:extLst>
            </p:cNvPr>
            <p:cNvSpPr>
              <a:spLocks/>
            </p:cNvSpPr>
            <p:nvPr/>
          </p:nvSpPr>
          <p:spPr bwMode="auto">
            <a:xfrm>
              <a:off x="8162425"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23">
              <a:extLst>
                <a:ext uri="{FF2B5EF4-FFF2-40B4-BE49-F238E27FC236}">
                  <a16:creationId xmlns:a16="http://schemas.microsoft.com/office/drawing/2014/main" id="{7C782D5B-97C4-4F02-9710-0DBD7C25C8CC}"/>
                </a:ext>
              </a:extLst>
            </p:cNvPr>
            <p:cNvSpPr>
              <a:spLocks/>
            </p:cNvSpPr>
            <p:nvPr/>
          </p:nvSpPr>
          <p:spPr bwMode="auto">
            <a:xfrm>
              <a:off x="7614751"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24">
              <a:extLst>
                <a:ext uri="{FF2B5EF4-FFF2-40B4-BE49-F238E27FC236}">
                  <a16:creationId xmlns:a16="http://schemas.microsoft.com/office/drawing/2014/main" id="{39D78DE3-4B68-45A2-BBE4-4C86683FEED2}"/>
                </a:ext>
              </a:extLst>
            </p:cNvPr>
            <p:cNvSpPr>
              <a:spLocks/>
            </p:cNvSpPr>
            <p:nvPr/>
          </p:nvSpPr>
          <p:spPr bwMode="auto">
            <a:xfrm>
              <a:off x="7943378"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183CC73C-BFEE-4103-81E6-024457A981C9}"/>
                </a:ext>
              </a:extLst>
            </p:cNvPr>
            <p:cNvSpPr>
              <a:spLocks/>
            </p:cNvSpPr>
            <p:nvPr/>
          </p:nvSpPr>
          <p:spPr bwMode="auto">
            <a:xfrm>
              <a:off x="8491054"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C6143CF3-5E2B-46CA-8910-30BAAF73B99E}"/>
                </a:ext>
              </a:extLst>
            </p:cNvPr>
            <p:cNvSpPr>
              <a:spLocks/>
            </p:cNvSpPr>
            <p:nvPr/>
          </p:nvSpPr>
          <p:spPr bwMode="auto">
            <a:xfrm>
              <a:off x="8269520"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C56A3EF-6131-4A63-8B2E-6096273EE232}"/>
                </a:ext>
              </a:extLst>
            </p:cNvPr>
            <p:cNvSpPr>
              <a:spLocks/>
            </p:cNvSpPr>
            <p:nvPr/>
          </p:nvSpPr>
          <p:spPr bwMode="auto">
            <a:xfrm>
              <a:off x="8819682"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739954C8-1313-43B2-8D99-CD460973FE49}"/>
                </a:ext>
              </a:extLst>
            </p:cNvPr>
            <p:cNvSpPr>
              <a:spLocks/>
            </p:cNvSpPr>
            <p:nvPr/>
          </p:nvSpPr>
          <p:spPr bwMode="auto">
            <a:xfrm>
              <a:off x="9145823"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956014BC-C36F-49B3-A94C-E0AE8F5CC140}"/>
                </a:ext>
              </a:extLst>
            </p:cNvPr>
            <p:cNvSpPr>
              <a:spLocks/>
            </p:cNvSpPr>
            <p:nvPr/>
          </p:nvSpPr>
          <p:spPr bwMode="auto">
            <a:xfrm>
              <a:off x="8598148"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5018557F-EF17-4F26-A5D0-3B1D7294690E}"/>
                </a:ext>
              </a:extLst>
            </p:cNvPr>
            <p:cNvSpPr>
              <a:spLocks/>
            </p:cNvSpPr>
            <p:nvPr/>
          </p:nvSpPr>
          <p:spPr bwMode="auto">
            <a:xfrm>
              <a:off x="8926776"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43F5ECD1-0709-4C8F-9FF3-AA419F917A51}"/>
                </a:ext>
              </a:extLst>
            </p:cNvPr>
            <p:cNvSpPr>
              <a:spLocks/>
            </p:cNvSpPr>
            <p:nvPr/>
          </p:nvSpPr>
          <p:spPr bwMode="auto">
            <a:xfrm>
              <a:off x="9474451"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6F235C05-3339-4339-830D-17C7193FAECB}"/>
                </a:ext>
              </a:extLst>
            </p:cNvPr>
            <p:cNvSpPr>
              <a:spLocks/>
            </p:cNvSpPr>
            <p:nvPr/>
          </p:nvSpPr>
          <p:spPr bwMode="auto">
            <a:xfrm>
              <a:off x="9800592"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4EB5F0D8-38F2-42C4-AE94-8DCA4AF9D2A0}"/>
                </a:ext>
              </a:extLst>
            </p:cNvPr>
            <p:cNvSpPr>
              <a:spLocks/>
            </p:cNvSpPr>
            <p:nvPr/>
          </p:nvSpPr>
          <p:spPr bwMode="auto">
            <a:xfrm>
              <a:off x="9252918"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A884C654-F006-4852-B63B-C322147557F7}"/>
                </a:ext>
              </a:extLst>
            </p:cNvPr>
            <p:cNvSpPr>
              <a:spLocks/>
            </p:cNvSpPr>
            <p:nvPr/>
          </p:nvSpPr>
          <p:spPr bwMode="auto">
            <a:xfrm>
              <a:off x="9581546"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FD9E3D86-4EAF-4223-BF21-DA832F485FB4}"/>
                </a:ext>
              </a:extLst>
            </p:cNvPr>
            <p:cNvSpPr>
              <a:spLocks/>
            </p:cNvSpPr>
            <p:nvPr/>
          </p:nvSpPr>
          <p:spPr bwMode="auto">
            <a:xfrm>
              <a:off x="10129220"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2B973CAA-56E7-415A-AC48-58B70B9E5E07}"/>
                </a:ext>
              </a:extLst>
            </p:cNvPr>
            <p:cNvSpPr>
              <a:spLocks/>
            </p:cNvSpPr>
            <p:nvPr/>
          </p:nvSpPr>
          <p:spPr bwMode="auto">
            <a:xfrm>
              <a:off x="10455360"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C2FFB0C8-8AFA-4096-A2CE-B8164C074310}"/>
                </a:ext>
              </a:extLst>
            </p:cNvPr>
            <p:cNvSpPr>
              <a:spLocks/>
            </p:cNvSpPr>
            <p:nvPr/>
          </p:nvSpPr>
          <p:spPr bwMode="auto">
            <a:xfrm>
              <a:off x="9907686"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2F5EDE76-1486-41A5-A042-9065EE04A1DE}"/>
                </a:ext>
              </a:extLst>
            </p:cNvPr>
            <p:cNvSpPr>
              <a:spLocks/>
            </p:cNvSpPr>
            <p:nvPr/>
          </p:nvSpPr>
          <p:spPr bwMode="auto">
            <a:xfrm>
              <a:off x="10236314" y="41482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7E3E9670-0F09-44F2-A505-282B96D4536E}"/>
                </a:ext>
              </a:extLst>
            </p:cNvPr>
            <p:cNvSpPr>
              <a:spLocks/>
            </p:cNvSpPr>
            <p:nvPr/>
          </p:nvSpPr>
          <p:spPr bwMode="auto">
            <a:xfrm>
              <a:off x="10783989" y="41519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1">
              <a:extLst>
                <a:ext uri="{FF2B5EF4-FFF2-40B4-BE49-F238E27FC236}">
                  <a16:creationId xmlns:a16="http://schemas.microsoft.com/office/drawing/2014/main" id="{43F777EB-BC1F-4688-99C3-719E2BC06625}"/>
                </a:ext>
              </a:extLst>
            </p:cNvPr>
            <p:cNvSpPr>
              <a:spLocks/>
            </p:cNvSpPr>
            <p:nvPr/>
          </p:nvSpPr>
          <p:spPr bwMode="auto">
            <a:xfrm>
              <a:off x="10562455" y="41482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29">
              <a:extLst>
                <a:ext uri="{FF2B5EF4-FFF2-40B4-BE49-F238E27FC236}">
                  <a16:creationId xmlns:a16="http://schemas.microsoft.com/office/drawing/2014/main" id="{8A83312E-07D1-4962-A39A-4CF985D9E7DA}"/>
                </a:ext>
              </a:extLst>
            </p:cNvPr>
            <p:cNvSpPr>
              <a:spLocks/>
            </p:cNvSpPr>
            <p:nvPr/>
          </p:nvSpPr>
          <p:spPr bwMode="auto">
            <a:xfrm flipH="1">
              <a:off x="10562456"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0">
              <a:extLst>
                <a:ext uri="{FF2B5EF4-FFF2-40B4-BE49-F238E27FC236}">
                  <a16:creationId xmlns:a16="http://schemas.microsoft.com/office/drawing/2014/main" id="{5E944026-5B4F-49CF-9356-093A55B263F2}"/>
                </a:ext>
              </a:extLst>
            </p:cNvPr>
            <p:cNvSpPr>
              <a:spLocks/>
            </p:cNvSpPr>
            <p:nvPr/>
          </p:nvSpPr>
          <p:spPr bwMode="auto">
            <a:xfrm flipH="1">
              <a:off x="10236315"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32">
              <a:extLst>
                <a:ext uri="{FF2B5EF4-FFF2-40B4-BE49-F238E27FC236}">
                  <a16:creationId xmlns:a16="http://schemas.microsoft.com/office/drawing/2014/main" id="{59C227B0-4532-41BC-98DD-A0D2E63C7D50}"/>
                </a:ext>
              </a:extLst>
            </p:cNvPr>
            <p:cNvSpPr>
              <a:spLocks/>
            </p:cNvSpPr>
            <p:nvPr/>
          </p:nvSpPr>
          <p:spPr bwMode="auto">
            <a:xfrm flipH="1">
              <a:off x="10343410"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29">
              <a:extLst>
                <a:ext uri="{FF2B5EF4-FFF2-40B4-BE49-F238E27FC236}">
                  <a16:creationId xmlns:a16="http://schemas.microsoft.com/office/drawing/2014/main" id="{20A338A8-828E-4338-9200-EF2149BEA4C5}"/>
                </a:ext>
              </a:extLst>
            </p:cNvPr>
            <p:cNvSpPr>
              <a:spLocks/>
            </p:cNvSpPr>
            <p:nvPr/>
          </p:nvSpPr>
          <p:spPr bwMode="auto">
            <a:xfrm flipH="1">
              <a:off x="9907687"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30">
              <a:extLst>
                <a:ext uri="{FF2B5EF4-FFF2-40B4-BE49-F238E27FC236}">
                  <a16:creationId xmlns:a16="http://schemas.microsoft.com/office/drawing/2014/main" id="{04EA2D03-B8E1-48E2-8C98-94A2E9420C38}"/>
                </a:ext>
              </a:extLst>
            </p:cNvPr>
            <p:cNvSpPr>
              <a:spLocks/>
            </p:cNvSpPr>
            <p:nvPr/>
          </p:nvSpPr>
          <p:spPr bwMode="auto">
            <a:xfrm flipH="1">
              <a:off x="9581546"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31">
              <a:extLst>
                <a:ext uri="{FF2B5EF4-FFF2-40B4-BE49-F238E27FC236}">
                  <a16:creationId xmlns:a16="http://schemas.microsoft.com/office/drawing/2014/main" id="{4F8195D4-AA4B-4371-B2EA-2B118C9D7663}"/>
                </a:ext>
              </a:extLst>
            </p:cNvPr>
            <p:cNvSpPr>
              <a:spLocks/>
            </p:cNvSpPr>
            <p:nvPr/>
          </p:nvSpPr>
          <p:spPr bwMode="auto">
            <a:xfrm flipH="1">
              <a:off x="10014782"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32">
              <a:extLst>
                <a:ext uri="{FF2B5EF4-FFF2-40B4-BE49-F238E27FC236}">
                  <a16:creationId xmlns:a16="http://schemas.microsoft.com/office/drawing/2014/main" id="{374E3FBD-2CBC-4D43-B01D-01D055794917}"/>
                </a:ext>
              </a:extLst>
            </p:cNvPr>
            <p:cNvSpPr>
              <a:spLocks/>
            </p:cNvSpPr>
            <p:nvPr/>
          </p:nvSpPr>
          <p:spPr bwMode="auto">
            <a:xfrm flipH="1">
              <a:off x="9688641"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565">
              <a:extLst>
                <a:ext uri="{FF2B5EF4-FFF2-40B4-BE49-F238E27FC236}">
                  <a16:creationId xmlns:a16="http://schemas.microsoft.com/office/drawing/2014/main" id="{228308CE-3A00-4C7F-BEDA-86E9CBED909E}"/>
                </a:ext>
              </a:extLst>
            </p:cNvPr>
            <p:cNvSpPr>
              <a:spLocks/>
            </p:cNvSpPr>
            <p:nvPr/>
          </p:nvSpPr>
          <p:spPr bwMode="auto">
            <a:xfrm flipH="1">
              <a:off x="9252918"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7" name="Freeform 566">
              <a:extLst>
                <a:ext uri="{FF2B5EF4-FFF2-40B4-BE49-F238E27FC236}">
                  <a16:creationId xmlns:a16="http://schemas.microsoft.com/office/drawing/2014/main" id="{A5E05096-0902-4610-8472-3374CAC3B8BC}"/>
                </a:ext>
              </a:extLst>
            </p:cNvPr>
            <p:cNvSpPr>
              <a:spLocks/>
            </p:cNvSpPr>
            <p:nvPr/>
          </p:nvSpPr>
          <p:spPr bwMode="auto">
            <a:xfrm flipH="1">
              <a:off x="8926777"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8" name="Freeform 567">
              <a:extLst>
                <a:ext uri="{FF2B5EF4-FFF2-40B4-BE49-F238E27FC236}">
                  <a16:creationId xmlns:a16="http://schemas.microsoft.com/office/drawing/2014/main" id="{9716B741-E148-43BD-A532-B4913A13BD19}"/>
                </a:ext>
              </a:extLst>
            </p:cNvPr>
            <p:cNvSpPr>
              <a:spLocks/>
            </p:cNvSpPr>
            <p:nvPr/>
          </p:nvSpPr>
          <p:spPr bwMode="auto">
            <a:xfrm flipH="1">
              <a:off x="9360012"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568">
              <a:extLst>
                <a:ext uri="{FF2B5EF4-FFF2-40B4-BE49-F238E27FC236}">
                  <a16:creationId xmlns:a16="http://schemas.microsoft.com/office/drawing/2014/main" id="{D5B2AD1B-2535-4421-9A34-E5469A5DAFA7}"/>
                </a:ext>
              </a:extLst>
            </p:cNvPr>
            <p:cNvSpPr>
              <a:spLocks/>
            </p:cNvSpPr>
            <p:nvPr/>
          </p:nvSpPr>
          <p:spPr bwMode="auto">
            <a:xfrm flipH="1">
              <a:off x="9033872"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29">
              <a:extLst>
                <a:ext uri="{FF2B5EF4-FFF2-40B4-BE49-F238E27FC236}">
                  <a16:creationId xmlns:a16="http://schemas.microsoft.com/office/drawing/2014/main" id="{BC30F6F3-0331-4BDE-82D3-CB1C9468325F}"/>
                </a:ext>
              </a:extLst>
            </p:cNvPr>
            <p:cNvSpPr>
              <a:spLocks/>
            </p:cNvSpPr>
            <p:nvPr/>
          </p:nvSpPr>
          <p:spPr bwMode="auto">
            <a:xfrm flipH="1">
              <a:off x="8598148"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A769157D-BF11-40D9-A4BD-92D9CB6AAE97}"/>
                </a:ext>
              </a:extLst>
            </p:cNvPr>
            <p:cNvSpPr>
              <a:spLocks/>
            </p:cNvSpPr>
            <p:nvPr/>
          </p:nvSpPr>
          <p:spPr bwMode="auto">
            <a:xfrm flipH="1">
              <a:off x="8705243"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29">
              <a:extLst>
                <a:ext uri="{FF2B5EF4-FFF2-40B4-BE49-F238E27FC236}">
                  <a16:creationId xmlns:a16="http://schemas.microsoft.com/office/drawing/2014/main" id="{61F2B98D-E68E-4C70-8413-23DD5788134D}"/>
                </a:ext>
              </a:extLst>
            </p:cNvPr>
            <p:cNvSpPr>
              <a:spLocks/>
            </p:cNvSpPr>
            <p:nvPr/>
          </p:nvSpPr>
          <p:spPr bwMode="auto">
            <a:xfrm flipH="1">
              <a:off x="8269520"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30">
              <a:extLst>
                <a:ext uri="{FF2B5EF4-FFF2-40B4-BE49-F238E27FC236}">
                  <a16:creationId xmlns:a16="http://schemas.microsoft.com/office/drawing/2014/main" id="{531D72B3-D8E9-42C8-B832-74C765040E2D}"/>
                </a:ext>
              </a:extLst>
            </p:cNvPr>
            <p:cNvSpPr>
              <a:spLocks/>
            </p:cNvSpPr>
            <p:nvPr/>
          </p:nvSpPr>
          <p:spPr bwMode="auto">
            <a:xfrm flipH="1">
              <a:off x="7943379"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1">
              <a:extLst>
                <a:ext uri="{FF2B5EF4-FFF2-40B4-BE49-F238E27FC236}">
                  <a16:creationId xmlns:a16="http://schemas.microsoft.com/office/drawing/2014/main" id="{E0DE2296-461C-451D-A643-0936F4081B68}"/>
                </a:ext>
              </a:extLst>
            </p:cNvPr>
            <p:cNvSpPr>
              <a:spLocks/>
            </p:cNvSpPr>
            <p:nvPr/>
          </p:nvSpPr>
          <p:spPr bwMode="auto">
            <a:xfrm flipH="1">
              <a:off x="8376614"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2">
              <a:extLst>
                <a:ext uri="{FF2B5EF4-FFF2-40B4-BE49-F238E27FC236}">
                  <a16:creationId xmlns:a16="http://schemas.microsoft.com/office/drawing/2014/main" id="{9AB934C4-F909-4517-9D4B-82A4B6BFA480}"/>
                </a:ext>
              </a:extLst>
            </p:cNvPr>
            <p:cNvSpPr>
              <a:spLocks/>
            </p:cNvSpPr>
            <p:nvPr/>
          </p:nvSpPr>
          <p:spPr bwMode="auto">
            <a:xfrm flipH="1">
              <a:off x="8050474"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29">
              <a:extLst>
                <a:ext uri="{FF2B5EF4-FFF2-40B4-BE49-F238E27FC236}">
                  <a16:creationId xmlns:a16="http://schemas.microsoft.com/office/drawing/2014/main" id="{C89A8A24-B68D-4643-8DA8-1515296D99F5}"/>
                </a:ext>
              </a:extLst>
            </p:cNvPr>
            <p:cNvSpPr>
              <a:spLocks/>
            </p:cNvSpPr>
            <p:nvPr/>
          </p:nvSpPr>
          <p:spPr bwMode="auto">
            <a:xfrm flipH="1">
              <a:off x="7614751"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30">
              <a:extLst>
                <a:ext uri="{FF2B5EF4-FFF2-40B4-BE49-F238E27FC236}">
                  <a16:creationId xmlns:a16="http://schemas.microsoft.com/office/drawing/2014/main" id="{682138F9-242E-4B85-98E2-5E375A586F1C}"/>
                </a:ext>
              </a:extLst>
            </p:cNvPr>
            <p:cNvSpPr>
              <a:spLocks/>
            </p:cNvSpPr>
            <p:nvPr/>
          </p:nvSpPr>
          <p:spPr bwMode="auto">
            <a:xfrm flipH="1">
              <a:off x="7288610"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1">
              <a:extLst>
                <a:ext uri="{FF2B5EF4-FFF2-40B4-BE49-F238E27FC236}">
                  <a16:creationId xmlns:a16="http://schemas.microsoft.com/office/drawing/2014/main" id="{52A9353D-A09B-400A-B46E-A2CA19B2430C}"/>
                </a:ext>
              </a:extLst>
            </p:cNvPr>
            <p:cNvSpPr>
              <a:spLocks/>
            </p:cNvSpPr>
            <p:nvPr/>
          </p:nvSpPr>
          <p:spPr bwMode="auto">
            <a:xfrm flipH="1">
              <a:off x="7721846"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2">
              <a:extLst>
                <a:ext uri="{FF2B5EF4-FFF2-40B4-BE49-F238E27FC236}">
                  <a16:creationId xmlns:a16="http://schemas.microsoft.com/office/drawing/2014/main" id="{621BD191-BEA4-4F97-A38D-2A735DB7B0F6}"/>
                </a:ext>
              </a:extLst>
            </p:cNvPr>
            <p:cNvSpPr>
              <a:spLocks/>
            </p:cNvSpPr>
            <p:nvPr/>
          </p:nvSpPr>
          <p:spPr bwMode="auto">
            <a:xfrm flipH="1">
              <a:off x="7395705"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29">
              <a:extLst>
                <a:ext uri="{FF2B5EF4-FFF2-40B4-BE49-F238E27FC236}">
                  <a16:creationId xmlns:a16="http://schemas.microsoft.com/office/drawing/2014/main" id="{EB5402DA-C350-427B-B774-B821C0A82865}"/>
                </a:ext>
              </a:extLst>
            </p:cNvPr>
            <p:cNvSpPr>
              <a:spLocks/>
            </p:cNvSpPr>
            <p:nvPr/>
          </p:nvSpPr>
          <p:spPr bwMode="auto">
            <a:xfrm flipH="1">
              <a:off x="6959982"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30">
              <a:extLst>
                <a:ext uri="{FF2B5EF4-FFF2-40B4-BE49-F238E27FC236}">
                  <a16:creationId xmlns:a16="http://schemas.microsoft.com/office/drawing/2014/main" id="{52845F10-A657-4B6F-8E81-E52612EA0DD0}"/>
                </a:ext>
              </a:extLst>
            </p:cNvPr>
            <p:cNvSpPr>
              <a:spLocks/>
            </p:cNvSpPr>
            <p:nvPr/>
          </p:nvSpPr>
          <p:spPr bwMode="auto">
            <a:xfrm flipH="1">
              <a:off x="6633842"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1">
              <a:extLst>
                <a:ext uri="{FF2B5EF4-FFF2-40B4-BE49-F238E27FC236}">
                  <a16:creationId xmlns:a16="http://schemas.microsoft.com/office/drawing/2014/main" id="{785E493A-9803-4AB5-AEA4-54AA863D56A0}"/>
                </a:ext>
              </a:extLst>
            </p:cNvPr>
            <p:cNvSpPr>
              <a:spLocks/>
            </p:cNvSpPr>
            <p:nvPr/>
          </p:nvSpPr>
          <p:spPr bwMode="auto">
            <a:xfrm flipH="1">
              <a:off x="7067077"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2">
              <a:extLst>
                <a:ext uri="{FF2B5EF4-FFF2-40B4-BE49-F238E27FC236}">
                  <a16:creationId xmlns:a16="http://schemas.microsoft.com/office/drawing/2014/main" id="{28C9C890-8E4F-4B2A-8A36-A407F2508FAC}"/>
                </a:ext>
              </a:extLst>
            </p:cNvPr>
            <p:cNvSpPr>
              <a:spLocks/>
            </p:cNvSpPr>
            <p:nvPr/>
          </p:nvSpPr>
          <p:spPr bwMode="auto">
            <a:xfrm flipH="1">
              <a:off x="6740936"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29">
              <a:extLst>
                <a:ext uri="{FF2B5EF4-FFF2-40B4-BE49-F238E27FC236}">
                  <a16:creationId xmlns:a16="http://schemas.microsoft.com/office/drawing/2014/main" id="{6411ECE5-D91D-4B78-8638-BF8695D6FD7F}"/>
                </a:ext>
              </a:extLst>
            </p:cNvPr>
            <p:cNvSpPr>
              <a:spLocks/>
            </p:cNvSpPr>
            <p:nvPr/>
          </p:nvSpPr>
          <p:spPr bwMode="auto">
            <a:xfrm flipH="1">
              <a:off x="6305213"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0">
              <a:extLst>
                <a:ext uri="{FF2B5EF4-FFF2-40B4-BE49-F238E27FC236}">
                  <a16:creationId xmlns:a16="http://schemas.microsoft.com/office/drawing/2014/main" id="{0D0E842E-ACC0-46F0-8E40-9F245083C7FB}"/>
                </a:ext>
              </a:extLst>
            </p:cNvPr>
            <p:cNvSpPr>
              <a:spLocks/>
            </p:cNvSpPr>
            <p:nvPr/>
          </p:nvSpPr>
          <p:spPr bwMode="auto">
            <a:xfrm flipH="1">
              <a:off x="5979072"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1">
              <a:extLst>
                <a:ext uri="{FF2B5EF4-FFF2-40B4-BE49-F238E27FC236}">
                  <a16:creationId xmlns:a16="http://schemas.microsoft.com/office/drawing/2014/main" id="{6A76BB98-1814-4556-9B0E-D3BC2C4B0D11}"/>
                </a:ext>
              </a:extLst>
            </p:cNvPr>
            <p:cNvSpPr>
              <a:spLocks/>
            </p:cNvSpPr>
            <p:nvPr/>
          </p:nvSpPr>
          <p:spPr bwMode="auto">
            <a:xfrm flipH="1">
              <a:off x="6412308"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2">
              <a:extLst>
                <a:ext uri="{FF2B5EF4-FFF2-40B4-BE49-F238E27FC236}">
                  <a16:creationId xmlns:a16="http://schemas.microsoft.com/office/drawing/2014/main" id="{F3C07899-D863-4B8E-9A32-C601DE5B4713}"/>
                </a:ext>
              </a:extLst>
            </p:cNvPr>
            <p:cNvSpPr>
              <a:spLocks/>
            </p:cNvSpPr>
            <p:nvPr/>
          </p:nvSpPr>
          <p:spPr bwMode="auto">
            <a:xfrm flipH="1">
              <a:off x="6086167"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587">
              <a:extLst>
                <a:ext uri="{FF2B5EF4-FFF2-40B4-BE49-F238E27FC236}">
                  <a16:creationId xmlns:a16="http://schemas.microsoft.com/office/drawing/2014/main" id="{924644C6-66DE-4822-9490-C14EDE6F642B}"/>
                </a:ext>
              </a:extLst>
            </p:cNvPr>
            <p:cNvSpPr>
              <a:spLocks/>
            </p:cNvSpPr>
            <p:nvPr/>
          </p:nvSpPr>
          <p:spPr bwMode="auto">
            <a:xfrm flipH="1">
              <a:off x="5650445"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588">
              <a:extLst>
                <a:ext uri="{FF2B5EF4-FFF2-40B4-BE49-F238E27FC236}">
                  <a16:creationId xmlns:a16="http://schemas.microsoft.com/office/drawing/2014/main" id="{F877C053-24CD-44B9-9A4C-C5FEC6AFA100}"/>
                </a:ext>
              </a:extLst>
            </p:cNvPr>
            <p:cNvSpPr>
              <a:spLocks/>
            </p:cNvSpPr>
            <p:nvPr/>
          </p:nvSpPr>
          <p:spPr bwMode="auto">
            <a:xfrm flipH="1">
              <a:off x="5324303"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589">
              <a:extLst>
                <a:ext uri="{FF2B5EF4-FFF2-40B4-BE49-F238E27FC236}">
                  <a16:creationId xmlns:a16="http://schemas.microsoft.com/office/drawing/2014/main" id="{B73C4E7F-B24D-433A-B104-84A43BD312C3}"/>
                </a:ext>
              </a:extLst>
            </p:cNvPr>
            <p:cNvSpPr>
              <a:spLocks/>
            </p:cNvSpPr>
            <p:nvPr/>
          </p:nvSpPr>
          <p:spPr bwMode="auto">
            <a:xfrm flipH="1">
              <a:off x="5757539"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590">
              <a:extLst>
                <a:ext uri="{FF2B5EF4-FFF2-40B4-BE49-F238E27FC236}">
                  <a16:creationId xmlns:a16="http://schemas.microsoft.com/office/drawing/2014/main" id="{595655A5-161C-43B4-BD46-8B1C22EE5F90}"/>
                </a:ext>
              </a:extLst>
            </p:cNvPr>
            <p:cNvSpPr>
              <a:spLocks/>
            </p:cNvSpPr>
            <p:nvPr/>
          </p:nvSpPr>
          <p:spPr bwMode="auto">
            <a:xfrm flipH="1">
              <a:off x="5431399" y="44385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29">
              <a:extLst>
                <a:ext uri="{FF2B5EF4-FFF2-40B4-BE49-F238E27FC236}">
                  <a16:creationId xmlns:a16="http://schemas.microsoft.com/office/drawing/2014/main" id="{D9531FDC-43FB-40CA-8E5D-DFDC94592157}"/>
                </a:ext>
              </a:extLst>
            </p:cNvPr>
            <p:cNvSpPr>
              <a:spLocks/>
            </p:cNvSpPr>
            <p:nvPr/>
          </p:nvSpPr>
          <p:spPr bwMode="auto">
            <a:xfrm flipH="1">
              <a:off x="4995675"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3C44B303-6578-46CF-971D-1B22F3BA60E5}"/>
                </a:ext>
              </a:extLst>
            </p:cNvPr>
            <p:cNvSpPr>
              <a:spLocks/>
            </p:cNvSpPr>
            <p:nvPr/>
          </p:nvSpPr>
          <p:spPr bwMode="auto">
            <a:xfrm flipH="1">
              <a:off x="5102769" y="44385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29">
              <a:extLst>
                <a:ext uri="{FF2B5EF4-FFF2-40B4-BE49-F238E27FC236}">
                  <a16:creationId xmlns:a16="http://schemas.microsoft.com/office/drawing/2014/main" id="{385633A9-D478-49C1-9FEB-3D26CF3B7199}"/>
                </a:ext>
              </a:extLst>
            </p:cNvPr>
            <p:cNvSpPr>
              <a:spLocks/>
            </p:cNvSpPr>
            <p:nvPr/>
          </p:nvSpPr>
          <p:spPr bwMode="auto">
            <a:xfrm flipH="1">
              <a:off x="4667048"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0">
              <a:extLst>
                <a:ext uri="{FF2B5EF4-FFF2-40B4-BE49-F238E27FC236}">
                  <a16:creationId xmlns:a16="http://schemas.microsoft.com/office/drawing/2014/main" id="{F3A521EB-4C88-4660-9BDD-7E850DCC3419}"/>
                </a:ext>
              </a:extLst>
            </p:cNvPr>
            <p:cNvSpPr>
              <a:spLocks/>
            </p:cNvSpPr>
            <p:nvPr/>
          </p:nvSpPr>
          <p:spPr bwMode="auto">
            <a:xfrm flipH="1">
              <a:off x="4340907"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1">
              <a:extLst>
                <a:ext uri="{FF2B5EF4-FFF2-40B4-BE49-F238E27FC236}">
                  <a16:creationId xmlns:a16="http://schemas.microsoft.com/office/drawing/2014/main" id="{16AF5381-481F-41A8-94CF-D937A4AF7A61}"/>
                </a:ext>
              </a:extLst>
            </p:cNvPr>
            <p:cNvSpPr>
              <a:spLocks/>
            </p:cNvSpPr>
            <p:nvPr/>
          </p:nvSpPr>
          <p:spPr bwMode="auto">
            <a:xfrm flipH="1">
              <a:off x="4774142"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2">
              <a:extLst>
                <a:ext uri="{FF2B5EF4-FFF2-40B4-BE49-F238E27FC236}">
                  <a16:creationId xmlns:a16="http://schemas.microsoft.com/office/drawing/2014/main" id="{8F5B75C8-B7D0-4C57-8D03-3AE10D39BE59}"/>
                </a:ext>
              </a:extLst>
            </p:cNvPr>
            <p:cNvSpPr>
              <a:spLocks/>
            </p:cNvSpPr>
            <p:nvPr/>
          </p:nvSpPr>
          <p:spPr bwMode="auto">
            <a:xfrm flipH="1">
              <a:off x="4448001" y="38504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29">
              <a:extLst>
                <a:ext uri="{FF2B5EF4-FFF2-40B4-BE49-F238E27FC236}">
                  <a16:creationId xmlns:a16="http://schemas.microsoft.com/office/drawing/2014/main" id="{3AEE8F93-C6FD-48CF-94EC-F9CEB7B76BE6}"/>
                </a:ext>
              </a:extLst>
            </p:cNvPr>
            <p:cNvSpPr>
              <a:spLocks/>
            </p:cNvSpPr>
            <p:nvPr/>
          </p:nvSpPr>
          <p:spPr bwMode="auto">
            <a:xfrm flipH="1">
              <a:off x="4012278"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2DA8FFD3-7522-43CD-86E4-9D206114BE1E}"/>
                </a:ext>
              </a:extLst>
            </p:cNvPr>
            <p:cNvSpPr>
              <a:spLocks/>
            </p:cNvSpPr>
            <p:nvPr/>
          </p:nvSpPr>
          <p:spPr bwMode="auto">
            <a:xfrm flipH="1">
              <a:off x="3686138"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1">
              <a:extLst>
                <a:ext uri="{FF2B5EF4-FFF2-40B4-BE49-F238E27FC236}">
                  <a16:creationId xmlns:a16="http://schemas.microsoft.com/office/drawing/2014/main" id="{ED8269D0-7E8B-4DE3-9995-C1802F236E66}"/>
                </a:ext>
              </a:extLst>
            </p:cNvPr>
            <p:cNvSpPr>
              <a:spLocks/>
            </p:cNvSpPr>
            <p:nvPr/>
          </p:nvSpPr>
          <p:spPr bwMode="auto">
            <a:xfrm flipH="1">
              <a:off x="4119373"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32">
              <a:extLst>
                <a:ext uri="{FF2B5EF4-FFF2-40B4-BE49-F238E27FC236}">
                  <a16:creationId xmlns:a16="http://schemas.microsoft.com/office/drawing/2014/main" id="{6EDDEE07-1225-41EC-9F55-67FBDA61230D}"/>
                </a:ext>
              </a:extLst>
            </p:cNvPr>
            <p:cNvSpPr>
              <a:spLocks/>
            </p:cNvSpPr>
            <p:nvPr/>
          </p:nvSpPr>
          <p:spPr bwMode="auto">
            <a:xfrm flipH="1">
              <a:off x="3793231" y="38504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29">
              <a:extLst>
                <a:ext uri="{FF2B5EF4-FFF2-40B4-BE49-F238E27FC236}">
                  <a16:creationId xmlns:a16="http://schemas.microsoft.com/office/drawing/2014/main" id="{012A375C-5071-4DF5-BFEE-F74A03EF2259}"/>
                </a:ext>
              </a:extLst>
            </p:cNvPr>
            <p:cNvSpPr>
              <a:spLocks/>
            </p:cNvSpPr>
            <p:nvPr/>
          </p:nvSpPr>
          <p:spPr bwMode="auto">
            <a:xfrm flipH="1">
              <a:off x="3357510"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30">
              <a:extLst>
                <a:ext uri="{FF2B5EF4-FFF2-40B4-BE49-F238E27FC236}">
                  <a16:creationId xmlns:a16="http://schemas.microsoft.com/office/drawing/2014/main" id="{393A81BD-75D1-4EC4-A9B6-51927BE45B01}"/>
                </a:ext>
              </a:extLst>
            </p:cNvPr>
            <p:cNvSpPr>
              <a:spLocks/>
            </p:cNvSpPr>
            <p:nvPr/>
          </p:nvSpPr>
          <p:spPr bwMode="auto">
            <a:xfrm flipH="1">
              <a:off x="3031369"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31">
              <a:extLst>
                <a:ext uri="{FF2B5EF4-FFF2-40B4-BE49-F238E27FC236}">
                  <a16:creationId xmlns:a16="http://schemas.microsoft.com/office/drawing/2014/main" id="{28C748D9-4C29-4A09-BC35-705693D58E68}"/>
                </a:ext>
              </a:extLst>
            </p:cNvPr>
            <p:cNvSpPr>
              <a:spLocks/>
            </p:cNvSpPr>
            <p:nvPr/>
          </p:nvSpPr>
          <p:spPr bwMode="auto">
            <a:xfrm flipH="1">
              <a:off x="3464604"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32">
              <a:extLst>
                <a:ext uri="{FF2B5EF4-FFF2-40B4-BE49-F238E27FC236}">
                  <a16:creationId xmlns:a16="http://schemas.microsoft.com/office/drawing/2014/main" id="{8231360F-E1FD-46AD-969A-0E55B881E0C4}"/>
                </a:ext>
              </a:extLst>
            </p:cNvPr>
            <p:cNvSpPr>
              <a:spLocks/>
            </p:cNvSpPr>
            <p:nvPr/>
          </p:nvSpPr>
          <p:spPr bwMode="auto">
            <a:xfrm flipH="1">
              <a:off x="3138464" y="38504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29">
              <a:extLst>
                <a:ext uri="{FF2B5EF4-FFF2-40B4-BE49-F238E27FC236}">
                  <a16:creationId xmlns:a16="http://schemas.microsoft.com/office/drawing/2014/main" id="{E99DC253-8985-4C8C-BB62-2E457DF90C9F}"/>
                </a:ext>
              </a:extLst>
            </p:cNvPr>
            <p:cNvSpPr>
              <a:spLocks/>
            </p:cNvSpPr>
            <p:nvPr/>
          </p:nvSpPr>
          <p:spPr bwMode="auto">
            <a:xfrm flipH="1">
              <a:off x="2702740"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30">
              <a:extLst>
                <a:ext uri="{FF2B5EF4-FFF2-40B4-BE49-F238E27FC236}">
                  <a16:creationId xmlns:a16="http://schemas.microsoft.com/office/drawing/2014/main" id="{47CC8F06-97DE-45C9-9C08-B712D540DC18}"/>
                </a:ext>
              </a:extLst>
            </p:cNvPr>
            <p:cNvSpPr>
              <a:spLocks/>
            </p:cNvSpPr>
            <p:nvPr/>
          </p:nvSpPr>
          <p:spPr bwMode="auto">
            <a:xfrm flipH="1">
              <a:off x="2376599"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1">
              <a:extLst>
                <a:ext uri="{FF2B5EF4-FFF2-40B4-BE49-F238E27FC236}">
                  <a16:creationId xmlns:a16="http://schemas.microsoft.com/office/drawing/2014/main" id="{AAC2330F-6131-4F79-9217-2DA56F78FADD}"/>
                </a:ext>
              </a:extLst>
            </p:cNvPr>
            <p:cNvSpPr>
              <a:spLocks/>
            </p:cNvSpPr>
            <p:nvPr/>
          </p:nvSpPr>
          <p:spPr bwMode="auto">
            <a:xfrm flipH="1">
              <a:off x="2809836"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2">
              <a:extLst>
                <a:ext uri="{FF2B5EF4-FFF2-40B4-BE49-F238E27FC236}">
                  <a16:creationId xmlns:a16="http://schemas.microsoft.com/office/drawing/2014/main" id="{A2E81835-0356-46AC-9AF4-9EDA4844832B}"/>
                </a:ext>
              </a:extLst>
            </p:cNvPr>
            <p:cNvSpPr>
              <a:spLocks/>
            </p:cNvSpPr>
            <p:nvPr/>
          </p:nvSpPr>
          <p:spPr bwMode="auto">
            <a:xfrm flipH="1">
              <a:off x="2483694" y="38504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87">
              <a:extLst>
                <a:ext uri="{FF2B5EF4-FFF2-40B4-BE49-F238E27FC236}">
                  <a16:creationId xmlns:a16="http://schemas.microsoft.com/office/drawing/2014/main" id="{B9D8ECC3-168F-49F2-A197-5E0167193C1C}"/>
                </a:ext>
              </a:extLst>
            </p:cNvPr>
            <p:cNvSpPr>
              <a:spLocks/>
            </p:cNvSpPr>
            <p:nvPr/>
          </p:nvSpPr>
          <p:spPr bwMode="auto">
            <a:xfrm flipH="1">
              <a:off x="2047972"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388">
              <a:extLst>
                <a:ext uri="{FF2B5EF4-FFF2-40B4-BE49-F238E27FC236}">
                  <a16:creationId xmlns:a16="http://schemas.microsoft.com/office/drawing/2014/main" id="{5E0621E1-D26F-4CA4-B019-8FAB623A477E}"/>
                </a:ext>
              </a:extLst>
            </p:cNvPr>
            <p:cNvSpPr>
              <a:spLocks/>
            </p:cNvSpPr>
            <p:nvPr/>
          </p:nvSpPr>
          <p:spPr bwMode="auto">
            <a:xfrm flipH="1">
              <a:off x="1721830"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89">
              <a:extLst>
                <a:ext uri="{FF2B5EF4-FFF2-40B4-BE49-F238E27FC236}">
                  <a16:creationId xmlns:a16="http://schemas.microsoft.com/office/drawing/2014/main" id="{052EBBB3-E787-4A48-A6F4-ECD9A7797DC0}"/>
                </a:ext>
              </a:extLst>
            </p:cNvPr>
            <p:cNvSpPr>
              <a:spLocks/>
            </p:cNvSpPr>
            <p:nvPr/>
          </p:nvSpPr>
          <p:spPr bwMode="auto">
            <a:xfrm flipH="1">
              <a:off x="2155066"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90">
              <a:extLst>
                <a:ext uri="{FF2B5EF4-FFF2-40B4-BE49-F238E27FC236}">
                  <a16:creationId xmlns:a16="http://schemas.microsoft.com/office/drawing/2014/main" id="{FA3589E1-F8E1-4D14-A1BD-781F183F3F85}"/>
                </a:ext>
              </a:extLst>
            </p:cNvPr>
            <p:cNvSpPr>
              <a:spLocks/>
            </p:cNvSpPr>
            <p:nvPr/>
          </p:nvSpPr>
          <p:spPr bwMode="auto">
            <a:xfrm flipH="1">
              <a:off x="1828926" y="38504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29">
              <a:extLst>
                <a:ext uri="{FF2B5EF4-FFF2-40B4-BE49-F238E27FC236}">
                  <a16:creationId xmlns:a16="http://schemas.microsoft.com/office/drawing/2014/main" id="{C33798D2-9F62-46CF-9EB3-219178B829C0}"/>
                </a:ext>
              </a:extLst>
            </p:cNvPr>
            <p:cNvSpPr>
              <a:spLocks/>
            </p:cNvSpPr>
            <p:nvPr/>
          </p:nvSpPr>
          <p:spPr bwMode="auto">
            <a:xfrm flipH="1">
              <a:off x="1393203" y="38541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31">
              <a:extLst>
                <a:ext uri="{FF2B5EF4-FFF2-40B4-BE49-F238E27FC236}">
                  <a16:creationId xmlns:a16="http://schemas.microsoft.com/office/drawing/2014/main" id="{47850558-8008-4360-8CF4-F8DC663FA4B8}"/>
                </a:ext>
              </a:extLst>
            </p:cNvPr>
            <p:cNvSpPr>
              <a:spLocks/>
            </p:cNvSpPr>
            <p:nvPr/>
          </p:nvSpPr>
          <p:spPr bwMode="auto">
            <a:xfrm flipH="1">
              <a:off x="1500297" y="38504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29">
              <a:extLst>
                <a:ext uri="{FF2B5EF4-FFF2-40B4-BE49-F238E27FC236}">
                  <a16:creationId xmlns:a16="http://schemas.microsoft.com/office/drawing/2014/main" id="{9D1BD392-10AA-4BC9-83E7-D7A864A177B8}"/>
                </a:ext>
              </a:extLst>
            </p:cNvPr>
            <p:cNvSpPr>
              <a:spLocks/>
            </p:cNvSpPr>
            <p:nvPr/>
          </p:nvSpPr>
          <p:spPr bwMode="auto">
            <a:xfrm>
              <a:off x="1614735"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0">
              <a:extLst>
                <a:ext uri="{FF2B5EF4-FFF2-40B4-BE49-F238E27FC236}">
                  <a16:creationId xmlns:a16="http://schemas.microsoft.com/office/drawing/2014/main" id="{FD7A54A7-DEE2-491F-B22B-826DA3874353}"/>
                </a:ext>
              </a:extLst>
            </p:cNvPr>
            <p:cNvSpPr>
              <a:spLocks/>
            </p:cNvSpPr>
            <p:nvPr/>
          </p:nvSpPr>
          <p:spPr bwMode="auto">
            <a:xfrm>
              <a:off x="1940877"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1">
              <a:extLst>
                <a:ext uri="{FF2B5EF4-FFF2-40B4-BE49-F238E27FC236}">
                  <a16:creationId xmlns:a16="http://schemas.microsoft.com/office/drawing/2014/main" id="{449B16BD-7637-4FA3-A2A2-1A603C276B88}"/>
                </a:ext>
              </a:extLst>
            </p:cNvPr>
            <p:cNvSpPr>
              <a:spLocks/>
            </p:cNvSpPr>
            <p:nvPr/>
          </p:nvSpPr>
          <p:spPr bwMode="auto">
            <a:xfrm>
              <a:off x="1393203"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32">
              <a:extLst>
                <a:ext uri="{FF2B5EF4-FFF2-40B4-BE49-F238E27FC236}">
                  <a16:creationId xmlns:a16="http://schemas.microsoft.com/office/drawing/2014/main" id="{9FB20C9B-7E12-44EB-A1A6-78A7AFB93DD2}"/>
                </a:ext>
              </a:extLst>
            </p:cNvPr>
            <p:cNvSpPr>
              <a:spLocks/>
            </p:cNvSpPr>
            <p:nvPr/>
          </p:nvSpPr>
          <p:spPr bwMode="auto">
            <a:xfrm>
              <a:off x="1721829" y="41482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29">
              <a:extLst>
                <a:ext uri="{FF2B5EF4-FFF2-40B4-BE49-F238E27FC236}">
                  <a16:creationId xmlns:a16="http://schemas.microsoft.com/office/drawing/2014/main" id="{03D3AA8D-BE8E-4609-BCEC-B116BBBD6B66}"/>
                </a:ext>
              </a:extLst>
            </p:cNvPr>
            <p:cNvSpPr>
              <a:spLocks/>
            </p:cNvSpPr>
            <p:nvPr/>
          </p:nvSpPr>
          <p:spPr bwMode="auto">
            <a:xfrm>
              <a:off x="2269505"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0">
              <a:extLst>
                <a:ext uri="{FF2B5EF4-FFF2-40B4-BE49-F238E27FC236}">
                  <a16:creationId xmlns:a16="http://schemas.microsoft.com/office/drawing/2014/main" id="{FCE44098-319E-4426-9489-34509157B9F7}"/>
                </a:ext>
              </a:extLst>
            </p:cNvPr>
            <p:cNvSpPr>
              <a:spLocks/>
            </p:cNvSpPr>
            <p:nvPr/>
          </p:nvSpPr>
          <p:spPr bwMode="auto">
            <a:xfrm>
              <a:off x="2595646"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1">
              <a:extLst>
                <a:ext uri="{FF2B5EF4-FFF2-40B4-BE49-F238E27FC236}">
                  <a16:creationId xmlns:a16="http://schemas.microsoft.com/office/drawing/2014/main" id="{8EA5EB36-A161-4588-9E5C-D46607E1589A}"/>
                </a:ext>
              </a:extLst>
            </p:cNvPr>
            <p:cNvSpPr>
              <a:spLocks/>
            </p:cNvSpPr>
            <p:nvPr/>
          </p:nvSpPr>
          <p:spPr bwMode="auto">
            <a:xfrm>
              <a:off x="2047971"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32">
              <a:extLst>
                <a:ext uri="{FF2B5EF4-FFF2-40B4-BE49-F238E27FC236}">
                  <a16:creationId xmlns:a16="http://schemas.microsoft.com/office/drawing/2014/main" id="{6D766500-2CAE-45D0-BB64-00E817340D06}"/>
                </a:ext>
              </a:extLst>
            </p:cNvPr>
            <p:cNvSpPr>
              <a:spLocks/>
            </p:cNvSpPr>
            <p:nvPr/>
          </p:nvSpPr>
          <p:spPr bwMode="auto">
            <a:xfrm>
              <a:off x="2376599" y="41482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29">
              <a:extLst>
                <a:ext uri="{FF2B5EF4-FFF2-40B4-BE49-F238E27FC236}">
                  <a16:creationId xmlns:a16="http://schemas.microsoft.com/office/drawing/2014/main" id="{B501AB97-E9B1-4051-9401-25C60872ED0D}"/>
                </a:ext>
              </a:extLst>
            </p:cNvPr>
            <p:cNvSpPr>
              <a:spLocks/>
            </p:cNvSpPr>
            <p:nvPr/>
          </p:nvSpPr>
          <p:spPr bwMode="auto">
            <a:xfrm>
              <a:off x="2924274"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30">
              <a:extLst>
                <a:ext uri="{FF2B5EF4-FFF2-40B4-BE49-F238E27FC236}">
                  <a16:creationId xmlns:a16="http://schemas.microsoft.com/office/drawing/2014/main" id="{76BF5560-C8F5-4D80-821B-18C1C8D1193B}"/>
                </a:ext>
              </a:extLst>
            </p:cNvPr>
            <p:cNvSpPr>
              <a:spLocks/>
            </p:cNvSpPr>
            <p:nvPr/>
          </p:nvSpPr>
          <p:spPr bwMode="auto">
            <a:xfrm>
              <a:off x="3250415"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31">
              <a:extLst>
                <a:ext uri="{FF2B5EF4-FFF2-40B4-BE49-F238E27FC236}">
                  <a16:creationId xmlns:a16="http://schemas.microsoft.com/office/drawing/2014/main" id="{DF615266-4F1F-4E1B-BDA7-0EBF1E9ED698}"/>
                </a:ext>
              </a:extLst>
            </p:cNvPr>
            <p:cNvSpPr>
              <a:spLocks/>
            </p:cNvSpPr>
            <p:nvPr/>
          </p:nvSpPr>
          <p:spPr bwMode="auto">
            <a:xfrm>
              <a:off x="2702740"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32">
              <a:extLst>
                <a:ext uri="{FF2B5EF4-FFF2-40B4-BE49-F238E27FC236}">
                  <a16:creationId xmlns:a16="http://schemas.microsoft.com/office/drawing/2014/main" id="{35D7643D-AC9C-455D-9E19-0FB6CD6EB05F}"/>
                </a:ext>
              </a:extLst>
            </p:cNvPr>
            <p:cNvSpPr>
              <a:spLocks/>
            </p:cNvSpPr>
            <p:nvPr/>
          </p:nvSpPr>
          <p:spPr bwMode="auto">
            <a:xfrm>
              <a:off x="3031368" y="41482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29">
              <a:extLst>
                <a:ext uri="{FF2B5EF4-FFF2-40B4-BE49-F238E27FC236}">
                  <a16:creationId xmlns:a16="http://schemas.microsoft.com/office/drawing/2014/main" id="{3AAFACA5-036D-48FD-8AA9-F482366D8517}"/>
                </a:ext>
              </a:extLst>
            </p:cNvPr>
            <p:cNvSpPr>
              <a:spLocks/>
            </p:cNvSpPr>
            <p:nvPr/>
          </p:nvSpPr>
          <p:spPr bwMode="auto">
            <a:xfrm>
              <a:off x="3579042"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30">
              <a:extLst>
                <a:ext uri="{FF2B5EF4-FFF2-40B4-BE49-F238E27FC236}">
                  <a16:creationId xmlns:a16="http://schemas.microsoft.com/office/drawing/2014/main" id="{BFA22854-DE25-4807-BF4C-6F1F117D154C}"/>
                </a:ext>
              </a:extLst>
            </p:cNvPr>
            <p:cNvSpPr>
              <a:spLocks/>
            </p:cNvSpPr>
            <p:nvPr/>
          </p:nvSpPr>
          <p:spPr bwMode="auto">
            <a:xfrm>
              <a:off x="3905183"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1">
              <a:extLst>
                <a:ext uri="{FF2B5EF4-FFF2-40B4-BE49-F238E27FC236}">
                  <a16:creationId xmlns:a16="http://schemas.microsoft.com/office/drawing/2014/main" id="{89829F3D-B167-4672-9686-577945F33590}"/>
                </a:ext>
              </a:extLst>
            </p:cNvPr>
            <p:cNvSpPr>
              <a:spLocks/>
            </p:cNvSpPr>
            <p:nvPr/>
          </p:nvSpPr>
          <p:spPr bwMode="auto">
            <a:xfrm>
              <a:off x="3357509"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2">
              <a:extLst>
                <a:ext uri="{FF2B5EF4-FFF2-40B4-BE49-F238E27FC236}">
                  <a16:creationId xmlns:a16="http://schemas.microsoft.com/office/drawing/2014/main" id="{98026BC3-F286-4166-859E-2A1E9DA6A67A}"/>
                </a:ext>
              </a:extLst>
            </p:cNvPr>
            <p:cNvSpPr>
              <a:spLocks/>
            </p:cNvSpPr>
            <p:nvPr/>
          </p:nvSpPr>
          <p:spPr bwMode="auto">
            <a:xfrm>
              <a:off x="3686137" y="41482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425">
              <a:extLst>
                <a:ext uri="{FF2B5EF4-FFF2-40B4-BE49-F238E27FC236}">
                  <a16:creationId xmlns:a16="http://schemas.microsoft.com/office/drawing/2014/main" id="{F33E8C2D-F177-4101-BEC6-6BBDFCA23132}"/>
                </a:ext>
              </a:extLst>
            </p:cNvPr>
            <p:cNvSpPr>
              <a:spLocks/>
            </p:cNvSpPr>
            <p:nvPr/>
          </p:nvSpPr>
          <p:spPr bwMode="auto">
            <a:xfrm>
              <a:off x="4233811"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426">
              <a:extLst>
                <a:ext uri="{FF2B5EF4-FFF2-40B4-BE49-F238E27FC236}">
                  <a16:creationId xmlns:a16="http://schemas.microsoft.com/office/drawing/2014/main" id="{45640F74-1790-4B27-B496-60302D36872C}"/>
                </a:ext>
              </a:extLst>
            </p:cNvPr>
            <p:cNvSpPr>
              <a:spLocks/>
            </p:cNvSpPr>
            <p:nvPr/>
          </p:nvSpPr>
          <p:spPr bwMode="auto">
            <a:xfrm>
              <a:off x="4559953"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427">
              <a:extLst>
                <a:ext uri="{FF2B5EF4-FFF2-40B4-BE49-F238E27FC236}">
                  <a16:creationId xmlns:a16="http://schemas.microsoft.com/office/drawing/2014/main" id="{B7096A92-5169-470A-A693-87EF2E0431A7}"/>
                </a:ext>
              </a:extLst>
            </p:cNvPr>
            <p:cNvSpPr>
              <a:spLocks/>
            </p:cNvSpPr>
            <p:nvPr/>
          </p:nvSpPr>
          <p:spPr bwMode="auto">
            <a:xfrm>
              <a:off x="4012279"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428">
              <a:extLst>
                <a:ext uri="{FF2B5EF4-FFF2-40B4-BE49-F238E27FC236}">
                  <a16:creationId xmlns:a16="http://schemas.microsoft.com/office/drawing/2014/main" id="{1D81C312-5588-4776-B142-35C280A03BA0}"/>
                </a:ext>
              </a:extLst>
            </p:cNvPr>
            <p:cNvSpPr>
              <a:spLocks/>
            </p:cNvSpPr>
            <p:nvPr/>
          </p:nvSpPr>
          <p:spPr bwMode="auto">
            <a:xfrm>
              <a:off x="4340906" y="41482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29">
              <a:extLst>
                <a:ext uri="{FF2B5EF4-FFF2-40B4-BE49-F238E27FC236}">
                  <a16:creationId xmlns:a16="http://schemas.microsoft.com/office/drawing/2014/main" id="{62188ED9-2B0A-4CF4-8620-A7A2C9C09F93}"/>
                </a:ext>
              </a:extLst>
            </p:cNvPr>
            <p:cNvSpPr>
              <a:spLocks/>
            </p:cNvSpPr>
            <p:nvPr/>
          </p:nvSpPr>
          <p:spPr bwMode="auto">
            <a:xfrm>
              <a:off x="4888581" y="41519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31">
              <a:extLst>
                <a:ext uri="{FF2B5EF4-FFF2-40B4-BE49-F238E27FC236}">
                  <a16:creationId xmlns:a16="http://schemas.microsoft.com/office/drawing/2014/main" id="{3068A248-A8C4-4D5E-8A5F-D1871DD8FF19}"/>
                </a:ext>
              </a:extLst>
            </p:cNvPr>
            <p:cNvSpPr>
              <a:spLocks/>
            </p:cNvSpPr>
            <p:nvPr/>
          </p:nvSpPr>
          <p:spPr bwMode="auto">
            <a:xfrm>
              <a:off x="4667048" y="41482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29">
              <a:extLst>
                <a:ext uri="{FF2B5EF4-FFF2-40B4-BE49-F238E27FC236}">
                  <a16:creationId xmlns:a16="http://schemas.microsoft.com/office/drawing/2014/main" id="{3F94C19D-016A-46F6-BC94-EEFEF3A2B4E7}"/>
                </a:ext>
              </a:extLst>
            </p:cNvPr>
            <p:cNvSpPr>
              <a:spLocks/>
            </p:cNvSpPr>
            <p:nvPr/>
          </p:nvSpPr>
          <p:spPr bwMode="auto">
            <a:xfrm flipH="1">
              <a:off x="4667048"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0">
              <a:extLst>
                <a:ext uri="{FF2B5EF4-FFF2-40B4-BE49-F238E27FC236}">
                  <a16:creationId xmlns:a16="http://schemas.microsoft.com/office/drawing/2014/main" id="{CA657721-6B10-4BB2-BCA8-E0A6C4829FA2}"/>
                </a:ext>
              </a:extLst>
            </p:cNvPr>
            <p:cNvSpPr>
              <a:spLocks/>
            </p:cNvSpPr>
            <p:nvPr/>
          </p:nvSpPr>
          <p:spPr bwMode="auto">
            <a:xfrm flipH="1">
              <a:off x="4340907"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1">
              <a:extLst>
                <a:ext uri="{FF2B5EF4-FFF2-40B4-BE49-F238E27FC236}">
                  <a16:creationId xmlns:a16="http://schemas.microsoft.com/office/drawing/2014/main" id="{D86C6FF3-99EA-4814-AB95-6A2E160B1856}"/>
                </a:ext>
              </a:extLst>
            </p:cNvPr>
            <p:cNvSpPr>
              <a:spLocks/>
            </p:cNvSpPr>
            <p:nvPr/>
          </p:nvSpPr>
          <p:spPr bwMode="auto">
            <a:xfrm flipH="1">
              <a:off x="4774142"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32">
              <a:extLst>
                <a:ext uri="{FF2B5EF4-FFF2-40B4-BE49-F238E27FC236}">
                  <a16:creationId xmlns:a16="http://schemas.microsoft.com/office/drawing/2014/main" id="{E52A63A7-D48A-43B3-91E2-F21E0CA2ED56}"/>
                </a:ext>
              </a:extLst>
            </p:cNvPr>
            <p:cNvSpPr>
              <a:spLocks/>
            </p:cNvSpPr>
            <p:nvPr/>
          </p:nvSpPr>
          <p:spPr bwMode="auto">
            <a:xfrm flipH="1">
              <a:off x="4448001" y="44385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29">
              <a:extLst>
                <a:ext uri="{FF2B5EF4-FFF2-40B4-BE49-F238E27FC236}">
                  <a16:creationId xmlns:a16="http://schemas.microsoft.com/office/drawing/2014/main" id="{A1217196-6CAE-4899-AD46-638A0A49CE1D}"/>
                </a:ext>
              </a:extLst>
            </p:cNvPr>
            <p:cNvSpPr>
              <a:spLocks/>
            </p:cNvSpPr>
            <p:nvPr/>
          </p:nvSpPr>
          <p:spPr bwMode="auto">
            <a:xfrm flipH="1">
              <a:off x="4012278"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0">
              <a:extLst>
                <a:ext uri="{FF2B5EF4-FFF2-40B4-BE49-F238E27FC236}">
                  <a16:creationId xmlns:a16="http://schemas.microsoft.com/office/drawing/2014/main" id="{8036BB3A-203D-48CB-9A6C-419AA06F3850}"/>
                </a:ext>
              </a:extLst>
            </p:cNvPr>
            <p:cNvSpPr>
              <a:spLocks/>
            </p:cNvSpPr>
            <p:nvPr/>
          </p:nvSpPr>
          <p:spPr bwMode="auto">
            <a:xfrm flipH="1">
              <a:off x="3686138"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1">
              <a:extLst>
                <a:ext uri="{FF2B5EF4-FFF2-40B4-BE49-F238E27FC236}">
                  <a16:creationId xmlns:a16="http://schemas.microsoft.com/office/drawing/2014/main" id="{8D6B52B9-AFC6-4C23-AD9F-F99DFA89D239}"/>
                </a:ext>
              </a:extLst>
            </p:cNvPr>
            <p:cNvSpPr>
              <a:spLocks/>
            </p:cNvSpPr>
            <p:nvPr/>
          </p:nvSpPr>
          <p:spPr bwMode="auto">
            <a:xfrm flipH="1">
              <a:off x="4119373"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32">
              <a:extLst>
                <a:ext uri="{FF2B5EF4-FFF2-40B4-BE49-F238E27FC236}">
                  <a16:creationId xmlns:a16="http://schemas.microsoft.com/office/drawing/2014/main" id="{9426A69D-16D0-4F16-BB46-4A2DA8444897}"/>
                </a:ext>
              </a:extLst>
            </p:cNvPr>
            <p:cNvSpPr>
              <a:spLocks/>
            </p:cNvSpPr>
            <p:nvPr/>
          </p:nvSpPr>
          <p:spPr bwMode="auto">
            <a:xfrm flipH="1">
              <a:off x="3793231" y="44385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29">
              <a:extLst>
                <a:ext uri="{FF2B5EF4-FFF2-40B4-BE49-F238E27FC236}">
                  <a16:creationId xmlns:a16="http://schemas.microsoft.com/office/drawing/2014/main" id="{E40A2421-702C-4E1B-BCAC-B98D9535CE94}"/>
                </a:ext>
              </a:extLst>
            </p:cNvPr>
            <p:cNvSpPr>
              <a:spLocks/>
            </p:cNvSpPr>
            <p:nvPr/>
          </p:nvSpPr>
          <p:spPr bwMode="auto">
            <a:xfrm flipH="1">
              <a:off x="3357510"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30">
              <a:extLst>
                <a:ext uri="{FF2B5EF4-FFF2-40B4-BE49-F238E27FC236}">
                  <a16:creationId xmlns:a16="http://schemas.microsoft.com/office/drawing/2014/main" id="{4322FBD3-1011-44D9-B9E8-FE89B836737A}"/>
                </a:ext>
              </a:extLst>
            </p:cNvPr>
            <p:cNvSpPr>
              <a:spLocks/>
            </p:cNvSpPr>
            <p:nvPr/>
          </p:nvSpPr>
          <p:spPr bwMode="auto">
            <a:xfrm flipH="1">
              <a:off x="3031369"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31">
              <a:extLst>
                <a:ext uri="{FF2B5EF4-FFF2-40B4-BE49-F238E27FC236}">
                  <a16:creationId xmlns:a16="http://schemas.microsoft.com/office/drawing/2014/main" id="{BD8E3156-3755-4F46-B245-55CC67E93E98}"/>
                </a:ext>
              </a:extLst>
            </p:cNvPr>
            <p:cNvSpPr>
              <a:spLocks/>
            </p:cNvSpPr>
            <p:nvPr/>
          </p:nvSpPr>
          <p:spPr bwMode="auto">
            <a:xfrm flipH="1">
              <a:off x="3464604"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32">
              <a:extLst>
                <a:ext uri="{FF2B5EF4-FFF2-40B4-BE49-F238E27FC236}">
                  <a16:creationId xmlns:a16="http://schemas.microsoft.com/office/drawing/2014/main" id="{7D300B3F-C6FE-4CF5-98CE-A68303E64148}"/>
                </a:ext>
              </a:extLst>
            </p:cNvPr>
            <p:cNvSpPr>
              <a:spLocks/>
            </p:cNvSpPr>
            <p:nvPr/>
          </p:nvSpPr>
          <p:spPr bwMode="auto">
            <a:xfrm flipH="1">
              <a:off x="3138464" y="44385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29">
              <a:extLst>
                <a:ext uri="{FF2B5EF4-FFF2-40B4-BE49-F238E27FC236}">
                  <a16:creationId xmlns:a16="http://schemas.microsoft.com/office/drawing/2014/main" id="{55869B38-B359-4247-8872-0008D7C0D625}"/>
                </a:ext>
              </a:extLst>
            </p:cNvPr>
            <p:cNvSpPr>
              <a:spLocks/>
            </p:cNvSpPr>
            <p:nvPr/>
          </p:nvSpPr>
          <p:spPr bwMode="auto">
            <a:xfrm flipH="1">
              <a:off x="2702740"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30">
              <a:extLst>
                <a:ext uri="{FF2B5EF4-FFF2-40B4-BE49-F238E27FC236}">
                  <a16:creationId xmlns:a16="http://schemas.microsoft.com/office/drawing/2014/main" id="{03A41AB8-B921-452B-AC19-33FE1AB68EDA}"/>
                </a:ext>
              </a:extLst>
            </p:cNvPr>
            <p:cNvSpPr>
              <a:spLocks/>
            </p:cNvSpPr>
            <p:nvPr/>
          </p:nvSpPr>
          <p:spPr bwMode="auto">
            <a:xfrm flipH="1">
              <a:off x="2376599"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1">
              <a:extLst>
                <a:ext uri="{FF2B5EF4-FFF2-40B4-BE49-F238E27FC236}">
                  <a16:creationId xmlns:a16="http://schemas.microsoft.com/office/drawing/2014/main" id="{342772AF-4E9F-4494-BCA2-01B45FDB6B45}"/>
                </a:ext>
              </a:extLst>
            </p:cNvPr>
            <p:cNvSpPr>
              <a:spLocks/>
            </p:cNvSpPr>
            <p:nvPr/>
          </p:nvSpPr>
          <p:spPr bwMode="auto">
            <a:xfrm flipH="1">
              <a:off x="2809836"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2">
              <a:extLst>
                <a:ext uri="{FF2B5EF4-FFF2-40B4-BE49-F238E27FC236}">
                  <a16:creationId xmlns:a16="http://schemas.microsoft.com/office/drawing/2014/main" id="{9AC1CF7B-8CF4-492B-8B2B-FC5E5780DED8}"/>
                </a:ext>
              </a:extLst>
            </p:cNvPr>
            <p:cNvSpPr>
              <a:spLocks/>
            </p:cNvSpPr>
            <p:nvPr/>
          </p:nvSpPr>
          <p:spPr bwMode="auto">
            <a:xfrm flipH="1">
              <a:off x="2483694" y="44385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447">
              <a:extLst>
                <a:ext uri="{FF2B5EF4-FFF2-40B4-BE49-F238E27FC236}">
                  <a16:creationId xmlns:a16="http://schemas.microsoft.com/office/drawing/2014/main" id="{25FFDD51-A742-4412-AB49-8B78617EFA33}"/>
                </a:ext>
              </a:extLst>
            </p:cNvPr>
            <p:cNvSpPr>
              <a:spLocks/>
            </p:cNvSpPr>
            <p:nvPr/>
          </p:nvSpPr>
          <p:spPr bwMode="auto">
            <a:xfrm flipH="1">
              <a:off x="2047972"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448">
              <a:extLst>
                <a:ext uri="{FF2B5EF4-FFF2-40B4-BE49-F238E27FC236}">
                  <a16:creationId xmlns:a16="http://schemas.microsoft.com/office/drawing/2014/main" id="{3352CFF3-230C-4F29-9786-EB3C77FD1510}"/>
                </a:ext>
              </a:extLst>
            </p:cNvPr>
            <p:cNvSpPr>
              <a:spLocks/>
            </p:cNvSpPr>
            <p:nvPr/>
          </p:nvSpPr>
          <p:spPr bwMode="auto">
            <a:xfrm flipH="1">
              <a:off x="1721830" y="44422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449">
              <a:extLst>
                <a:ext uri="{FF2B5EF4-FFF2-40B4-BE49-F238E27FC236}">
                  <a16:creationId xmlns:a16="http://schemas.microsoft.com/office/drawing/2014/main" id="{717B94FD-914B-417C-A791-F3CBADFF409E}"/>
                </a:ext>
              </a:extLst>
            </p:cNvPr>
            <p:cNvSpPr>
              <a:spLocks/>
            </p:cNvSpPr>
            <p:nvPr/>
          </p:nvSpPr>
          <p:spPr bwMode="auto">
            <a:xfrm flipH="1">
              <a:off x="2155066"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450">
              <a:extLst>
                <a:ext uri="{FF2B5EF4-FFF2-40B4-BE49-F238E27FC236}">
                  <a16:creationId xmlns:a16="http://schemas.microsoft.com/office/drawing/2014/main" id="{5616A3DE-2448-445B-A8F4-07201F693FFE}"/>
                </a:ext>
              </a:extLst>
            </p:cNvPr>
            <p:cNvSpPr>
              <a:spLocks/>
            </p:cNvSpPr>
            <p:nvPr/>
          </p:nvSpPr>
          <p:spPr bwMode="auto">
            <a:xfrm flipH="1">
              <a:off x="1828926" y="44385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1">
              <a:extLst>
                <a:ext uri="{FF2B5EF4-FFF2-40B4-BE49-F238E27FC236}">
                  <a16:creationId xmlns:a16="http://schemas.microsoft.com/office/drawing/2014/main" id="{7D80B424-1906-47C6-A574-F8B87EB5A52F}"/>
                </a:ext>
              </a:extLst>
            </p:cNvPr>
            <p:cNvSpPr>
              <a:spLocks/>
            </p:cNvSpPr>
            <p:nvPr/>
          </p:nvSpPr>
          <p:spPr bwMode="auto">
            <a:xfrm flipH="1">
              <a:off x="1500297" y="44385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9" name="Freeform 29">
              <a:extLst>
                <a:ext uri="{FF2B5EF4-FFF2-40B4-BE49-F238E27FC236}">
                  <a16:creationId xmlns:a16="http://schemas.microsoft.com/office/drawing/2014/main" id="{6CB237C9-53D3-4910-93DC-BF8FA6A1334B}"/>
                </a:ext>
              </a:extLst>
            </p:cNvPr>
            <p:cNvSpPr>
              <a:spLocks/>
            </p:cNvSpPr>
            <p:nvPr/>
          </p:nvSpPr>
          <p:spPr bwMode="auto">
            <a:xfrm>
              <a:off x="1614734"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7992CC5-1F5F-4F45-BECB-AF89A4FFC201}"/>
                </a:ext>
              </a:extLst>
            </p:cNvPr>
            <p:cNvSpPr>
              <a:spLocks/>
            </p:cNvSpPr>
            <p:nvPr/>
          </p:nvSpPr>
          <p:spPr bwMode="auto">
            <a:xfrm>
              <a:off x="1940875"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Shape 320">
              <a:extLst>
                <a:ext uri="{FF2B5EF4-FFF2-40B4-BE49-F238E27FC236}">
                  <a16:creationId xmlns:a16="http://schemas.microsoft.com/office/drawing/2014/main" id="{2865533F-0668-4A9F-BDE3-BAC195966CD1}"/>
                </a:ext>
              </a:extLst>
            </p:cNvPr>
            <p:cNvSpPr>
              <a:spLocks/>
            </p:cNvSpPr>
            <p:nvPr/>
          </p:nvSpPr>
          <p:spPr bwMode="auto">
            <a:xfrm>
              <a:off x="1439870" y="2127632"/>
              <a:ext cx="9293177" cy="3315584"/>
            </a:xfrm>
            <a:custGeom>
              <a:avLst/>
              <a:gdLst>
                <a:gd name="connsiteX0" fmla="*/ 5248250 w 9293177"/>
                <a:gd name="connsiteY0" fmla="*/ 3180251 h 3315584"/>
                <a:gd name="connsiteX1" fmla="*/ 5305922 w 9293177"/>
                <a:gd name="connsiteY1" fmla="*/ 3234601 h 3315584"/>
                <a:gd name="connsiteX2" fmla="*/ 5305922 w 9293177"/>
                <a:gd name="connsiteY2" fmla="*/ 3261829 h 3315584"/>
                <a:gd name="connsiteX3" fmla="*/ 5305922 w 9293177"/>
                <a:gd name="connsiteY3" fmla="*/ 3279992 h 3315584"/>
                <a:gd name="connsiteX4" fmla="*/ 5295987 w 9293177"/>
                <a:gd name="connsiteY4" fmla="*/ 3284629 h 3315584"/>
                <a:gd name="connsiteX5" fmla="*/ 5200575 w 9293177"/>
                <a:gd name="connsiteY5" fmla="*/ 3315584 h 3315584"/>
                <a:gd name="connsiteX6" fmla="*/ 5193970 w 9293177"/>
                <a:gd name="connsiteY6" fmla="*/ 3299141 h 3315584"/>
                <a:gd name="connsiteX7" fmla="*/ 5193970 w 9293177"/>
                <a:gd name="connsiteY7" fmla="*/ 3234601 h 3315584"/>
                <a:gd name="connsiteX8" fmla="*/ 5248250 w 9293177"/>
                <a:gd name="connsiteY8" fmla="*/ 3180251 h 3315584"/>
                <a:gd name="connsiteX9" fmla="*/ 3938712 w 9293177"/>
                <a:gd name="connsiteY9" fmla="*/ 3180251 h 3315584"/>
                <a:gd name="connsiteX10" fmla="*/ 3996384 w 9293177"/>
                <a:gd name="connsiteY10" fmla="*/ 3234601 h 3315584"/>
                <a:gd name="connsiteX11" fmla="*/ 3996384 w 9293177"/>
                <a:gd name="connsiteY11" fmla="*/ 3261829 h 3315584"/>
                <a:gd name="connsiteX12" fmla="*/ 3996384 w 9293177"/>
                <a:gd name="connsiteY12" fmla="*/ 3272196 h 3315584"/>
                <a:gd name="connsiteX13" fmla="*/ 3889435 w 9293177"/>
                <a:gd name="connsiteY13" fmla="*/ 3222281 h 3315584"/>
                <a:gd name="connsiteX14" fmla="*/ 3900123 w 9293177"/>
                <a:gd name="connsiteY14" fmla="*/ 3195962 h 3315584"/>
                <a:gd name="connsiteX15" fmla="*/ 3938712 w 9293177"/>
                <a:gd name="connsiteY15" fmla="*/ 3180251 h 3315584"/>
                <a:gd name="connsiteX16" fmla="*/ 2303489 w 9293177"/>
                <a:gd name="connsiteY16" fmla="*/ 3180251 h 3315584"/>
                <a:gd name="connsiteX17" fmla="*/ 2344721 w 9293177"/>
                <a:gd name="connsiteY17" fmla="*/ 3195962 h 3315584"/>
                <a:gd name="connsiteX18" fmla="*/ 2359871 w 9293177"/>
                <a:gd name="connsiteY18" fmla="*/ 3232577 h 3315584"/>
                <a:gd name="connsiteX19" fmla="*/ 2248341 w 9293177"/>
                <a:gd name="connsiteY19" fmla="*/ 3284629 h 3315584"/>
                <a:gd name="connsiteX20" fmla="*/ 2246269 w 9293177"/>
                <a:gd name="connsiteY20" fmla="*/ 3285301 h 3315584"/>
                <a:gd name="connsiteX21" fmla="*/ 2246269 w 9293177"/>
                <a:gd name="connsiteY21" fmla="*/ 3271913 h 3315584"/>
                <a:gd name="connsiteX22" fmla="*/ 2246269 w 9293177"/>
                <a:gd name="connsiteY22" fmla="*/ 3234601 h 3315584"/>
                <a:gd name="connsiteX23" fmla="*/ 2303489 w 9293177"/>
                <a:gd name="connsiteY23" fmla="*/ 3180251 h 3315584"/>
                <a:gd name="connsiteX24" fmla="*/ 991011 w 9293177"/>
                <a:gd name="connsiteY24" fmla="*/ 3180251 h 3315584"/>
                <a:gd name="connsiteX25" fmla="*/ 1048683 w 9293177"/>
                <a:gd name="connsiteY25" fmla="*/ 3234601 h 3315584"/>
                <a:gd name="connsiteX26" fmla="*/ 1048683 w 9293177"/>
                <a:gd name="connsiteY26" fmla="*/ 3299141 h 3315584"/>
                <a:gd name="connsiteX27" fmla="*/ 1044607 w 9293177"/>
                <a:gd name="connsiteY27" fmla="*/ 3308299 h 3315584"/>
                <a:gd name="connsiteX28" fmla="*/ 936732 w 9293177"/>
                <a:gd name="connsiteY28" fmla="*/ 3268817 h 3315584"/>
                <a:gd name="connsiteX29" fmla="*/ 936732 w 9293177"/>
                <a:gd name="connsiteY29" fmla="*/ 3234601 h 3315584"/>
                <a:gd name="connsiteX30" fmla="*/ 991011 w 9293177"/>
                <a:gd name="connsiteY30" fmla="*/ 3180251 h 3315584"/>
                <a:gd name="connsiteX31" fmla="*/ 8525034 w 9293177"/>
                <a:gd name="connsiteY31" fmla="*/ 3180250 h 3315584"/>
                <a:gd name="connsiteX32" fmla="*/ 8532186 w 9293177"/>
                <a:gd name="connsiteY32" fmla="*/ 3181546 h 3315584"/>
                <a:gd name="connsiteX33" fmla="*/ 8509172 w 9293177"/>
                <a:gd name="connsiteY33" fmla="*/ 3195527 h 3315584"/>
                <a:gd name="connsiteX34" fmla="*/ 8478707 w 9293177"/>
                <a:gd name="connsiteY34" fmla="*/ 3210203 h 3315584"/>
                <a:gd name="connsiteX35" fmla="*/ 8485065 w 9293177"/>
                <a:gd name="connsiteY35" fmla="*/ 3195961 h 3315584"/>
                <a:gd name="connsiteX36" fmla="*/ 8525034 w 9293177"/>
                <a:gd name="connsiteY36" fmla="*/ 3180250 h 3315584"/>
                <a:gd name="connsiteX37" fmla="*/ 6886417 w 9293177"/>
                <a:gd name="connsiteY37" fmla="*/ 3180250 h 3315584"/>
                <a:gd name="connsiteX38" fmla="*/ 6944089 w 9293177"/>
                <a:gd name="connsiteY38" fmla="*/ 3234600 h 3315584"/>
                <a:gd name="connsiteX39" fmla="*/ 6944089 w 9293177"/>
                <a:gd name="connsiteY39" fmla="*/ 3235609 h 3315584"/>
                <a:gd name="connsiteX40" fmla="*/ 6944089 w 9293177"/>
                <a:gd name="connsiteY40" fmla="*/ 3237394 h 3315584"/>
                <a:gd name="connsiteX41" fmla="*/ 6854385 w 9293177"/>
                <a:gd name="connsiteY41" fmla="*/ 3195527 h 3315584"/>
                <a:gd name="connsiteX42" fmla="*/ 6851329 w 9293177"/>
                <a:gd name="connsiteY42" fmla="*/ 3193620 h 3315584"/>
                <a:gd name="connsiteX43" fmla="*/ 6865055 w 9293177"/>
                <a:gd name="connsiteY43" fmla="*/ 3184443 h 3315584"/>
                <a:gd name="connsiteX44" fmla="*/ 6886417 w 9293177"/>
                <a:gd name="connsiteY44" fmla="*/ 3180250 h 3315584"/>
                <a:gd name="connsiteX45" fmla="*/ 2739665 w 9293177"/>
                <a:gd name="connsiteY45" fmla="*/ 2889941 h 3315584"/>
                <a:gd name="connsiteX46" fmla="*/ 2778253 w 9293177"/>
                <a:gd name="connsiteY46" fmla="*/ 2905652 h 3315584"/>
                <a:gd name="connsiteX47" fmla="*/ 2792361 w 9293177"/>
                <a:gd name="connsiteY47" fmla="*/ 2940398 h 3315584"/>
                <a:gd name="connsiteX48" fmla="*/ 2778985 w 9293177"/>
                <a:gd name="connsiteY48" fmla="*/ 2954098 h 3315584"/>
                <a:gd name="connsiteX49" fmla="*/ 2689651 w 9293177"/>
                <a:gd name="connsiteY49" fmla="*/ 3026037 h 3315584"/>
                <a:gd name="connsiteX50" fmla="*/ 2681993 w 9293177"/>
                <a:gd name="connsiteY50" fmla="*/ 3008831 h 3315584"/>
                <a:gd name="connsiteX51" fmla="*/ 2681993 w 9293177"/>
                <a:gd name="connsiteY51" fmla="*/ 2944291 h 3315584"/>
                <a:gd name="connsiteX52" fmla="*/ 2739665 w 9293177"/>
                <a:gd name="connsiteY52" fmla="*/ 2889941 h 3315584"/>
                <a:gd name="connsiteX53" fmla="*/ 446729 w 9293177"/>
                <a:gd name="connsiteY53" fmla="*/ 2889941 h 3315584"/>
                <a:gd name="connsiteX54" fmla="*/ 501010 w 9293177"/>
                <a:gd name="connsiteY54" fmla="*/ 2944291 h 3315584"/>
                <a:gd name="connsiteX55" fmla="*/ 501010 w 9293177"/>
                <a:gd name="connsiteY55" fmla="*/ 3000764 h 3315584"/>
                <a:gd name="connsiteX56" fmla="*/ 501010 w 9293177"/>
                <a:gd name="connsiteY56" fmla="*/ 3002559 h 3315584"/>
                <a:gd name="connsiteX57" fmla="*/ 402944 w 9293177"/>
                <a:gd name="connsiteY57" fmla="*/ 2913430 h 3315584"/>
                <a:gd name="connsiteX58" fmla="*/ 406444 w 9293177"/>
                <a:gd name="connsiteY58" fmla="*/ 2905652 h 3315584"/>
                <a:gd name="connsiteX59" fmla="*/ 446729 w 9293177"/>
                <a:gd name="connsiteY59" fmla="*/ 2889941 h 3315584"/>
                <a:gd name="connsiteX60" fmla="*/ 6231647 w 9293177"/>
                <a:gd name="connsiteY60" fmla="*/ 2592165 h 3315584"/>
                <a:gd name="connsiteX61" fmla="*/ 6289319 w 9293177"/>
                <a:gd name="connsiteY61" fmla="*/ 2646515 h 3315584"/>
                <a:gd name="connsiteX62" fmla="*/ 6289319 w 9293177"/>
                <a:gd name="connsiteY62" fmla="*/ 2673744 h 3315584"/>
                <a:gd name="connsiteX63" fmla="*/ 6289319 w 9293177"/>
                <a:gd name="connsiteY63" fmla="*/ 2700917 h 3315584"/>
                <a:gd name="connsiteX64" fmla="*/ 6242411 w 9293177"/>
                <a:gd name="connsiteY64" fmla="*/ 2639726 h 3315584"/>
                <a:gd name="connsiteX65" fmla="*/ 6215449 w 9293177"/>
                <a:gd name="connsiteY65" fmla="*/ 2595345 h 3315584"/>
                <a:gd name="connsiteX66" fmla="*/ 3283944 w 9293177"/>
                <a:gd name="connsiteY66" fmla="*/ 2592165 h 3315584"/>
                <a:gd name="connsiteX67" fmla="*/ 3341616 w 9293177"/>
                <a:gd name="connsiteY67" fmla="*/ 2646515 h 3315584"/>
                <a:gd name="connsiteX68" fmla="*/ 3341616 w 9293177"/>
                <a:gd name="connsiteY68" fmla="*/ 2711055 h 3315584"/>
                <a:gd name="connsiteX69" fmla="*/ 3324230 w 9293177"/>
                <a:gd name="connsiteY69" fmla="*/ 2750119 h 3315584"/>
                <a:gd name="connsiteX70" fmla="*/ 3311767 w 9293177"/>
                <a:gd name="connsiteY70" fmla="*/ 2759253 h 3315584"/>
                <a:gd name="connsiteX71" fmla="*/ 3229664 w 9293177"/>
                <a:gd name="connsiteY71" fmla="*/ 2652153 h 3315584"/>
                <a:gd name="connsiteX72" fmla="*/ 3229664 w 9293177"/>
                <a:gd name="connsiteY72" fmla="*/ 2646515 h 3315584"/>
                <a:gd name="connsiteX73" fmla="*/ 3283944 w 9293177"/>
                <a:gd name="connsiteY73" fmla="*/ 2592165 h 3315584"/>
                <a:gd name="connsiteX74" fmla="*/ 2958255 w 9293177"/>
                <a:gd name="connsiteY74" fmla="*/ 2592165 h 3315584"/>
                <a:gd name="connsiteX75" fmla="*/ 3015474 w 9293177"/>
                <a:gd name="connsiteY75" fmla="*/ 2646515 h 3315584"/>
                <a:gd name="connsiteX76" fmla="*/ 3015474 w 9293177"/>
                <a:gd name="connsiteY76" fmla="*/ 2673743 h 3315584"/>
                <a:gd name="connsiteX77" fmla="*/ 3015474 w 9293177"/>
                <a:gd name="connsiteY77" fmla="*/ 2686365 h 3315584"/>
                <a:gd name="connsiteX78" fmla="*/ 2953207 w 9293177"/>
                <a:gd name="connsiteY78" fmla="*/ 2767592 h 3315584"/>
                <a:gd name="connsiteX79" fmla="*/ 2936535 w 9293177"/>
                <a:gd name="connsiteY79" fmla="*/ 2763600 h 3315584"/>
                <a:gd name="connsiteX80" fmla="*/ 2901035 w 9293177"/>
                <a:gd name="connsiteY80" fmla="*/ 2711055 h 3315584"/>
                <a:gd name="connsiteX81" fmla="*/ 2901035 w 9293177"/>
                <a:gd name="connsiteY81" fmla="*/ 2646515 h 3315584"/>
                <a:gd name="connsiteX82" fmla="*/ 2958255 w 9293177"/>
                <a:gd name="connsiteY82" fmla="*/ 2592165 h 3315584"/>
                <a:gd name="connsiteX83" fmla="*/ 9286900 w 9293177"/>
                <a:gd name="connsiteY83" fmla="*/ 2310900 h 3315584"/>
                <a:gd name="connsiteX84" fmla="*/ 9293177 w 9293177"/>
                <a:gd name="connsiteY84" fmla="*/ 2312112 h 3315584"/>
                <a:gd name="connsiteX85" fmla="*/ 9281187 w 9293177"/>
                <a:gd name="connsiteY85" fmla="*/ 2344872 h 3315584"/>
                <a:gd name="connsiteX86" fmla="*/ 9234549 w 9293177"/>
                <a:gd name="connsiteY86" fmla="*/ 2441687 h 3315584"/>
                <a:gd name="connsiteX87" fmla="*/ 9229680 w 9293177"/>
                <a:gd name="connsiteY87" fmla="*/ 2429790 h 3315584"/>
                <a:gd name="connsiteX88" fmla="*/ 9229680 w 9293177"/>
                <a:gd name="connsiteY88" fmla="*/ 2365250 h 3315584"/>
                <a:gd name="connsiteX89" fmla="*/ 9286900 w 9293177"/>
                <a:gd name="connsiteY89" fmla="*/ 2310900 h 3315584"/>
                <a:gd name="connsiteX90" fmla="*/ 61295 w 9293177"/>
                <a:gd name="connsiteY90" fmla="*/ 892160 h 3315584"/>
                <a:gd name="connsiteX91" fmla="*/ 67772 w 9293177"/>
                <a:gd name="connsiteY91" fmla="*/ 907814 h 3315584"/>
                <a:gd name="connsiteX92" fmla="*/ 67772 w 9293177"/>
                <a:gd name="connsiteY92" fmla="*/ 972354 h 3315584"/>
                <a:gd name="connsiteX93" fmla="*/ 10553 w 9293177"/>
                <a:gd name="connsiteY93" fmla="*/ 1030100 h 3315584"/>
                <a:gd name="connsiteX94" fmla="*/ 0 w 9293177"/>
                <a:gd name="connsiteY94" fmla="*/ 1027573 h 3315584"/>
                <a:gd name="connsiteX95" fmla="*/ 12450 w 9293177"/>
                <a:gd name="connsiteY95" fmla="*/ 993556 h 3315584"/>
                <a:gd name="connsiteX96" fmla="*/ 3008131 w 9293177"/>
                <a:gd name="connsiteY96" fmla="*/ 642484 h 3315584"/>
                <a:gd name="connsiteX97" fmla="*/ 3051227 w 9293177"/>
                <a:gd name="connsiteY97" fmla="*/ 698702 h 3315584"/>
                <a:gd name="connsiteX98" fmla="*/ 3079638 w 9293177"/>
                <a:gd name="connsiteY98" fmla="*/ 745468 h 3315584"/>
                <a:gd name="connsiteX99" fmla="*/ 3065803 w 9293177"/>
                <a:gd name="connsiteY99" fmla="*/ 748836 h 3315584"/>
                <a:gd name="connsiteX100" fmla="*/ 3008131 w 9293177"/>
                <a:gd name="connsiteY100" fmla="*/ 691089 h 3315584"/>
                <a:gd name="connsiteX101" fmla="*/ 3008131 w 9293177"/>
                <a:gd name="connsiteY101" fmla="*/ 653777 h 3315584"/>
                <a:gd name="connsiteX102" fmla="*/ 6003384 w 9293177"/>
                <a:gd name="connsiteY102" fmla="*/ 574139 h 3315584"/>
                <a:gd name="connsiteX103" fmla="*/ 6067787 w 9293177"/>
                <a:gd name="connsiteY103" fmla="*/ 658151 h 3315584"/>
                <a:gd name="connsiteX104" fmla="*/ 6067787 w 9293177"/>
                <a:gd name="connsiteY104" fmla="*/ 663861 h 3315584"/>
                <a:gd name="connsiteX105" fmla="*/ 6067787 w 9293177"/>
                <a:gd name="connsiteY105" fmla="*/ 691089 h 3315584"/>
                <a:gd name="connsiteX106" fmla="*/ 6013507 w 9293177"/>
                <a:gd name="connsiteY106" fmla="*/ 748836 h 3315584"/>
                <a:gd name="connsiteX107" fmla="*/ 5955835 w 9293177"/>
                <a:gd name="connsiteY107" fmla="*/ 691089 h 3315584"/>
                <a:gd name="connsiteX108" fmla="*/ 5955835 w 9293177"/>
                <a:gd name="connsiteY108" fmla="*/ 626549 h 3315584"/>
                <a:gd name="connsiteX109" fmla="*/ 5991615 w 9293177"/>
                <a:gd name="connsiteY109" fmla="*/ 576393 h 3315584"/>
                <a:gd name="connsiteX110" fmla="*/ 6339362 w 9293177"/>
                <a:gd name="connsiteY110" fmla="*/ 572232 h 3315584"/>
                <a:gd name="connsiteX111" fmla="*/ 6360916 w 9293177"/>
                <a:gd name="connsiteY111" fmla="*/ 576393 h 3315584"/>
                <a:gd name="connsiteX112" fmla="*/ 6396415 w 9293177"/>
                <a:gd name="connsiteY112" fmla="*/ 626549 h 3315584"/>
                <a:gd name="connsiteX113" fmla="*/ 6396415 w 9293177"/>
                <a:gd name="connsiteY113" fmla="*/ 691089 h 3315584"/>
                <a:gd name="connsiteX114" fmla="*/ 6339196 w 9293177"/>
                <a:gd name="connsiteY114" fmla="*/ 748836 h 3315584"/>
                <a:gd name="connsiteX115" fmla="*/ 6281976 w 9293177"/>
                <a:gd name="connsiteY115" fmla="*/ 691089 h 3315584"/>
                <a:gd name="connsiteX116" fmla="*/ 6281976 w 9293177"/>
                <a:gd name="connsiteY116" fmla="*/ 653777 h 3315584"/>
                <a:gd name="connsiteX117" fmla="*/ 6281976 w 9293177"/>
                <a:gd name="connsiteY117" fmla="*/ 647090 h 3315584"/>
                <a:gd name="connsiteX118" fmla="*/ 5852967 w 9293177"/>
                <a:gd name="connsiteY118" fmla="*/ 411304 h 3315584"/>
                <a:gd name="connsiteX119" fmla="*/ 5897847 w 9293177"/>
                <a:gd name="connsiteY119" fmla="*/ 457266 h 3315584"/>
                <a:gd name="connsiteX120" fmla="*/ 5881658 w 9293177"/>
                <a:gd name="connsiteY120" fmla="*/ 453325 h 3315584"/>
                <a:gd name="connsiteX121" fmla="*/ 5864431 w 9293177"/>
                <a:gd name="connsiteY121" fmla="*/ 439843 h 3315584"/>
                <a:gd name="connsiteX122" fmla="*/ 8796444 w 9293177"/>
                <a:gd name="connsiteY122" fmla="*/ 339339 h 3315584"/>
                <a:gd name="connsiteX123" fmla="*/ 8895623 w 9293177"/>
                <a:gd name="connsiteY123" fmla="*/ 429478 h 3315584"/>
                <a:gd name="connsiteX124" fmla="*/ 8891009 w 9293177"/>
                <a:gd name="connsiteY124" fmla="*/ 439843 h 3315584"/>
                <a:gd name="connsiteX125" fmla="*/ 8850724 w 9293177"/>
                <a:gd name="connsiteY125" fmla="*/ 458526 h 3315584"/>
                <a:gd name="connsiteX126" fmla="*/ 8796444 w 9293177"/>
                <a:gd name="connsiteY126" fmla="*/ 400779 h 3315584"/>
                <a:gd name="connsiteX127" fmla="*/ 8796444 w 9293177"/>
                <a:gd name="connsiteY127" fmla="*/ 373551 h 3315584"/>
                <a:gd name="connsiteX128" fmla="*/ 6604532 w 9293177"/>
                <a:gd name="connsiteY128" fmla="*/ 311952 h 3315584"/>
                <a:gd name="connsiteX129" fmla="*/ 6615460 w 9293177"/>
                <a:gd name="connsiteY129" fmla="*/ 336239 h 3315584"/>
                <a:gd name="connsiteX130" fmla="*/ 6615460 w 9293177"/>
                <a:gd name="connsiteY130" fmla="*/ 400779 h 3315584"/>
                <a:gd name="connsiteX131" fmla="*/ 6557788 w 9293177"/>
                <a:gd name="connsiteY131" fmla="*/ 458526 h 3315584"/>
                <a:gd name="connsiteX132" fmla="*/ 6503508 w 9293177"/>
                <a:gd name="connsiteY132" fmla="*/ 400779 h 3315584"/>
                <a:gd name="connsiteX133" fmla="*/ 6503508 w 9293177"/>
                <a:gd name="connsiteY133" fmla="*/ 399771 h 3315584"/>
                <a:gd name="connsiteX134" fmla="*/ 6503508 w 9293177"/>
                <a:gd name="connsiteY134" fmla="*/ 395746 h 3315584"/>
                <a:gd name="connsiteX135" fmla="*/ 6514654 w 9293177"/>
                <a:gd name="connsiteY135" fmla="*/ 384331 h 3315584"/>
                <a:gd name="connsiteX136" fmla="*/ 3618384 w 9293177"/>
                <a:gd name="connsiteY136" fmla="*/ 282861 h 3315584"/>
                <a:gd name="connsiteX137" fmla="*/ 3636165 w 9293177"/>
                <a:gd name="connsiteY137" fmla="*/ 286083 h 3315584"/>
                <a:gd name="connsiteX138" fmla="*/ 3670244 w 9293177"/>
                <a:gd name="connsiteY138" fmla="*/ 336239 h 3315584"/>
                <a:gd name="connsiteX139" fmla="*/ 3670244 w 9293177"/>
                <a:gd name="connsiteY139" fmla="*/ 400779 h 3315584"/>
                <a:gd name="connsiteX140" fmla="*/ 3613025 w 9293177"/>
                <a:gd name="connsiteY140" fmla="*/ 458526 h 3315584"/>
                <a:gd name="connsiteX141" fmla="*/ 3555805 w 9293177"/>
                <a:gd name="connsiteY141" fmla="*/ 400779 h 3315584"/>
                <a:gd name="connsiteX142" fmla="*/ 3555805 w 9293177"/>
                <a:gd name="connsiteY142" fmla="*/ 336239 h 3315584"/>
                <a:gd name="connsiteX143" fmla="*/ 3557885 w 9293177"/>
                <a:gd name="connsiteY143" fmla="*/ 331581 h 3315584"/>
                <a:gd name="connsiteX144" fmla="*/ 2353361 w 9293177"/>
                <a:gd name="connsiteY144" fmla="*/ 102814 h 3315584"/>
                <a:gd name="connsiteX145" fmla="*/ 2439254 w 9293177"/>
                <a:gd name="connsiteY145" fmla="*/ 142901 h 3315584"/>
                <a:gd name="connsiteX146" fmla="*/ 2444431 w 9293177"/>
                <a:gd name="connsiteY146" fmla="*/ 146132 h 3315584"/>
                <a:gd name="connsiteX147" fmla="*/ 2432396 w 9293177"/>
                <a:gd name="connsiteY147" fmla="*/ 155550 h 3315584"/>
                <a:gd name="connsiteX148" fmla="*/ 2411034 w 9293177"/>
                <a:gd name="connsiteY148" fmla="*/ 160751 h 3315584"/>
                <a:gd name="connsiteX149" fmla="*/ 2353361 w 9293177"/>
                <a:gd name="connsiteY149" fmla="*/ 103004 h 3315584"/>
                <a:gd name="connsiteX150" fmla="*/ 5301066 w 9293177"/>
                <a:gd name="connsiteY150" fmla="*/ 56170 h 3315584"/>
                <a:gd name="connsiteX151" fmla="*/ 5411186 w 9293177"/>
                <a:gd name="connsiteY151" fmla="*/ 107564 h 3315584"/>
                <a:gd name="connsiteX152" fmla="*/ 5397328 w 9293177"/>
                <a:gd name="connsiteY152" fmla="*/ 142067 h 3315584"/>
                <a:gd name="connsiteX153" fmla="*/ 5358738 w 9293177"/>
                <a:gd name="connsiteY153" fmla="*/ 160750 h 3315584"/>
                <a:gd name="connsiteX154" fmla="*/ 5301066 w 9293177"/>
                <a:gd name="connsiteY154" fmla="*/ 103003 h 3315584"/>
                <a:gd name="connsiteX155" fmla="*/ 5301066 w 9293177"/>
                <a:gd name="connsiteY155" fmla="*/ 65691 h 3315584"/>
                <a:gd name="connsiteX156" fmla="*/ 7051183 w 9293177"/>
                <a:gd name="connsiteY156" fmla="*/ 51890 h 3315584"/>
                <a:gd name="connsiteX157" fmla="*/ 7051183 w 9293177"/>
                <a:gd name="connsiteY157" fmla="*/ 75775 h 3315584"/>
                <a:gd name="connsiteX158" fmla="*/ 7051183 w 9293177"/>
                <a:gd name="connsiteY158" fmla="*/ 103003 h 3315584"/>
                <a:gd name="connsiteX159" fmla="*/ 6993964 w 9293177"/>
                <a:gd name="connsiteY159" fmla="*/ 160750 h 3315584"/>
                <a:gd name="connsiteX160" fmla="*/ 6952732 w 9293177"/>
                <a:gd name="connsiteY160" fmla="*/ 142067 h 3315584"/>
                <a:gd name="connsiteX161" fmla="*/ 6937246 w 9293177"/>
                <a:gd name="connsiteY161" fmla="*/ 104229 h 3315584"/>
                <a:gd name="connsiteX162" fmla="*/ 7045297 w 9293177"/>
                <a:gd name="connsiteY162" fmla="*/ 53799 h 3315584"/>
                <a:gd name="connsiteX163" fmla="*/ 8252028 w 9293177"/>
                <a:gd name="connsiteY163" fmla="*/ 31226 h 3315584"/>
                <a:gd name="connsiteX164" fmla="*/ 8357437 w 9293177"/>
                <a:gd name="connsiteY164" fmla="*/ 69806 h 3315584"/>
                <a:gd name="connsiteX165" fmla="*/ 8360723 w 9293177"/>
                <a:gd name="connsiteY165" fmla="*/ 71389 h 3315584"/>
                <a:gd name="connsiteX166" fmla="*/ 8360723 w 9293177"/>
                <a:gd name="connsiteY166" fmla="*/ 75775 h 3315584"/>
                <a:gd name="connsiteX167" fmla="*/ 8360723 w 9293177"/>
                <a:gd name="connsiteY167" fmla="*/ 103003 h 3315584"/>
                <a:gd name="connsiteX168" fmla="*/ 8306443 w 9293177"/>
                <a:gd name="connsiteY168" fmla="*/ 160750 h 3315584"/>
                <a:gd name="connsiteX169" fmla="*/ 8248771 w 9293177"/>
                <a:gd name="connsiteY169" fmla="*/ 103003 h 3315584"/>
                <a:gd name="connsiteX170" fmla="*/ 8248771 w 9293177"/>
                <a:gd name="connsiteY170" fmla="*/ 38463 h 3315584"/>
                <a:gd name="connsiteX171" fmla="*/ 4099618 w 9293177"/>
                <a:gd name="connsiteY171" fmla="*/ 28950 h 3315584"/>
                <a:gd name="connsiteX172" fmla="*/ 4103481 w 9293177"/>
                <a:gd name="connsiteY172" fmla="*/ 38463 h 3315584"/>
                <a:gd name="connsiteX173" fmla="*/ 4103481 w 9293177"/>
                <a:gd name="connsiteY173" fmla="*/ 103003 h 3315584"/>
                <a:gd name="connsiteX174" fmla="*/ 4049201 w 9293177"/>
                <a:gd name="connsiteY174" fmla="*/ 160750 h 3315584"/>
                <a:gd name="connsiteX175" fmla="*/ 3991529 w 9293177"/>
                <a:gd name="connsiteY175" fmla="*/ 103003 h 3315584"/>
                <a:gd name="connsiteX176" fmla="*/ 3991529 w 9293177"/>
                <a:gd name="connsiteY176" fmla="*/ 68499 h 3315584"/>
                <a:gd name="connsiteX177" fmla="*/ 4023025 w 9293177"/>
                <a:gd name="connsiteY177" fmla="*/ 53799 h 3315584"/>
                <a:gd name="connsiteX178" fmla="*/ 1140157 w 9293177"/>
                <a:gd name="connsiteY178" fmla="*/ 0 h 3315584"/>
                <a:gd name="connsiteX179" fmla="*/ 1155776 w 9293177"/>
                <a:gd name="connsiteY179" fmla="*/ 38464 h 3315584"/>
                <a:gd name="connsiteX180" fmla="*/ 1155776 w 9293177"/>
                <a:gd name="connsiteY180" fmla="*/ 103004 h 3315584"/>
                <a:gd name="connsiteX181" fmla="*/ 1101496 w 9293177"/>
                <a:gd name="connsiteY181" fmla="*/ 160751 h 3315584"/>
                <a:gd name="connsiteX182" fmla="*/ 1043824 w 9293177"/>
                <a:gd name="connsiteY182" fmla="*/ 103004 h 3315584"/>
                <a:gd name="connsiteX183" fmla="*/ 1043824 w 9293177"/>
                <a:gd name="connsiteY183" fmla="*/ 38464 h 3315584"/>
                <a:gd name="connsiteX184" fmla="*/ 1048160 w 9293177"/>
                <a:gd name="connsiteY184" fmla="*/ 28829 h 3315584"/>
                <a:gd name="connsiteX185" fmla="*/ 1095680 w 9293177"/>
                <a:gd name="connsiteY185" fmla="*/ 11436 h 331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9293177" h="3315584">
                  <a:moveTo>
                    <a:pt x="5248250" y="3180251"/>
                  </a:moveTo>
                  <a:cubicBezTo>
                    <a:pt x="5278782" y="3180251"/>
                    <a:pt x="5305922" y="3204029"/>
                    <a:pt x="5305922" y="3234601"/>
                  </a:cubicBezTo>
                  <a:cubicBezTo>
                    <a:pt x="5305922" y="3234601"/>
                    <a:pt x="5305922" y="3234601"/>
                    <a:pt x="5305922" y="3261829"/>
                  </a:cubicBezTo>
                  <a:lnTo>
                    <a:pt x="5305922" y="3279992"/>
                  </a:lnTo>
                  <a:lnTo>
                    <a:pt x="5295987" y="3284629"/>
                  </a:lnTo>
                  <a:lnTo>
                    <a:pt x="5200575" y="3315584"/>
                  </a:lnTo>
                  <a:lnTo>
                    <a:pt x="5193970" y="3299141"/>
                  </a:lnTo>
                  <a:cubicBezTo>
                    <a:pt x="5193970" y="3299141"/>
                    <a:pt x="5193970" y="3299141"/>
                    <a:pt x="5193970" y="3234601"/>
                  </a:cubicBezTo>
                  <a:cubicBezTo>
                    <a:pt x="5193970" y="3204029"/>
                    <a:pt x="5217718" y="3180251"/>
                    <a:pt x="5248250" y="3180251"/>
                  </a:cubicBezTo>
                  <a:close/>
                  <a:moveTo>
                    <a:pt x="3938712" y="3180251"/>
                  </a:moveTo>
                  <a:cubicBezTo>
                    <a:pt x="3969244" y="3180251"/>
                    <a:pt x="3996384" y="3204029"/>
                    <a:pt x="3996384" y="3234601"/>
                  </a:cubicBezTo>
                  <a:cubicBezTo>
                    <a:pt x="3996384" y="3234601"/>
                    <a:pt x="3996384" y="3234601"/>
                    <a:pt x="3996384" y="3261829"/>
                  </a:cubicBezTo>
                  <a:lnTo>
                    <a:pt x="3996384" y="3272196"/>
                  </a:lnTo>
                  <a:lnTo>
                    <a:pt x="3889435" y="3222281"/>
                  </a:lnTo>
                  <a:lnTo>
                    <a:pt x="3900123" y="3195962"/>
                  </a:lnTo>
                  <a:cubicBezTo>
                    <a:pt x="3909876" y="3186196"/>
                    <a:pt x="3923446" y="3180251"/>
                    <a:pt x="3938712" y="3180251"/>
                  </a:cubicBezTo>
                  <a:close/>
                  <a:moveTo>
                    <a:pt x="2303489" y="3180251"/>
                  </a:moveTo>
                  <a:cubicBezTo>
                    <a:pt x="2320318" y="3180251"/>
                    <a:pt x="2334623" y="3186196"/>
                    <a:pt x="2344721" y="3195962"/>
                  </a:cubicBezTo>
                  <a:lnTo>
                    <a:pt x="2359871" y="3232577"/>
                  </a:lnTo>
                  <a:lnTo>
                    <a:pt x="2248341" y="3284629"/>
                  </a:lnTo>
                  <a:lnTo>
                    <a:pt x="2246269" y="3285301"/>
                  </a:lnTo>
                  <a:lnTo>
                    <a:pt x="2246269" y="3271913"/>
                  </a:lnTo>
                  <a:cubicBezTo>
                    <a:pt x="2246269" y="3262837"/>
                    <a:pt x="2246269" y="3250736"/>
                    <a:pt x="2246269" y="3234601"/>
                  </a:cubicBezTo>
                  <a:cubicBezTo>
                    <a:pt x="2246269" y="3204029"/>
                    <a:pt x="2273195" y="3180251"/>
                    <a:pt x="2303489" y="3180251"/>
                  </a:cubicBezTo>
                  <a:close/>
                  <a:moveTo>
                    <a:pt x="991011" y="3180251"/>
                  </a:moveTo>
                  <a:cubicBezTo>
                    <a:pt x="1021543" y="3180251"/>
                    <a:pt x="1048683" y="3204029"/>
                    <a:pt x="1048683" y="3234601"/>
                  </a:cubicBezTo>
                  <a:cubicBezTo>
                    <a:pt x="1048683" y="3234601"/>
                    <a:pt x="1048683" y="3234601"/>
                    <a:pt x="1048683" y="3299141"/>
                  </a:cubicBezTo>
                  <a:lnTo>
                    <a:pt x="1044607" y="3308299"/>
                  </a:lnTo>
                  <a:lnTo>
                    <a:pt x="936732" y="3268817"/>
                  </a:lnTo>
                  <a:lnTo>
                    <a:pt x="936732" y="3234601"/>
                  </a:lnTo>
                  <a:cubicBezTo>
                    <a:pt x="936732" y="3204029"/>
                    <a:pt x="960479" y="3180251"/>
                    <a:pt x="991011" y="3180251"/>
                  </a:cubicBezTo>
                  <a:close/>
                  <a:moveTo>
                    <a:pt x="8525034" y="3180250"/>
                  </a:moveTo>
                  <a:lnTo>
                    <a:pt x="8532186" y="3181546"/>
                  </a:lnTo>
                  <a:lnTo>
                    <a:pt x="8509172" y="3195527"/>
                  </a:lnTo>
                  <a:lnTo>
                    <a:pt x="8478707" y="3210203"/>
                  </a:lnTo>
                  <a:lnTo>
                    <a:pt x="8485065" y="3195961"/>
                  </a:lnTo>
                  <a:cubicBezTo>
                    <a:pt x="8495583" y="3186195"/>
                    <a:pt x="8509888" y="3180250"/>
                    <a:pt x="8525034" y="3180250"/>
                  </a:cubicBezTo>
                  <a:close/>
                  <a:moveTo>
                    <a:pt x="6886417" y="3180250"/>
                  </a:moveTo>
                  <a:cubicBezTo>
                    <a:pt x="6916949" y="3180250"/>
                    <a:pt x="6944089" y="3204028"/>
                    <a:pt x="6944089" y="3234600"/>
                  </a:cubicBezTo>
                  <a:cubicBezTo>
                    <a:pt x="6944089" y="3234600"/>
                    <a:pt x="6944089" y="3234600"/>
                    <a:pt x="6944089" y="3235609"/>
                  </a:cubicBezTo>
                  <a:lnTo>
                    <a:pt x="6944089" y="3237394"/>
                  </a:lnTo>
                  <a:lnTo>
                    <a:pt x="6854385" y="3195527"/>
                  </a:lnTo>
                  <a:lnTo>
                    <a:pt x="6851329" y="3193620"/>
                  </a:lnTo>
                  <a:lnTo>
                    <a:pt x="6865055" y="3184443"/>
                  </a:lnTo>
                  <a:cubicBezTo>
                    <a:pt x="6871575" y="3181736"/>
                    <a:pt x="6878784" y="3180250"/>
                    <a:pt x="6886417" y="3180250"/>
                  </a:cubicBezTo>
                  <a:close/>
                  <a:moveTo>
                    <a:pt x="2739665" y="2889941"/>
                  </a:moveTo>
                  <a:cubicBezTo>
                    <a:pt x="2754930" y="2889941"/>
                    <a:pt x="2768500" y="2895886"/>
                    <a:pt x="2778253" y="2905652"/>
                  </a:cubicBezTo>
                  <a:lnTo>
                    <a:pt x="2792361" y="2940398"/>
                  </a:lnTo>
                  <a:lnTo>
                    <a:pt x="2778985" y="2954098"/>
                  </a:lnTo>
                  <a:lnTo>
                    <a:pt x="2689651" y="3026037"/>
                  </a:lnTo>
                  <a:lnTo>
                    <a:pt x="2681993" y="3008831"/>
                  </a:lnTo>
                  <a:cubicBezTo>
                    <a:pt x="2681993" y="2944291"/>
                    <a:pt x="2681993" y="2944291"/>
                    <a:pt x="2681993" y="2944291"/>
                  </a:cubicBezTo>
                  <a:cubicBezTo>
                    <a:pt x="2681993" y="2913719"/>
                    <a:pt x="2709133" y="2889941"/>
                    <a:pt x="2739665" y="2889941"/>
                  </a:cubicBezTo>
                  <a:close/>
                  <a:moveTo>
                    <a:pt x="446729" y="2889941"/>
                  </a:moveTo>
                  <a:cubicBezTo>
                    <a:pt x="477261" y="2889941"/>
                    <a:pt x="501010" y="2913719"/>
                    <a:pt x="501010" y="2944291"/>
                  </a:cubicBezTo>
                  <a:cubicBezTo>
                    <a:pt x="501010" y="2976561"/>
                    <a:pt x="501010" y="2992696"/>
                    <a:pt x="501010" y="3000764"/>
                  </a:cubicBezTo>
                  <a:lnTo>
                    <a:pt x="501010" y="3002559"/>
                  </a:lnTo>
                  <a:lnTo>
                    <a:pt x="402944" y="2913430"/>
                  </a:lnTo>
                  <a:lnTo>
                    <a:pt x="406444" y="2905652"/>
                  </a:lnTo>
                  <a:cubicBezTo>
                    <a:pt x="417045" y="2895886"/>
                    <a:pt x="431463" y="2889941"/>
                    <a:pt x="446729" y="2889941"/>
                  </a:cubicBezTo>
                  <a:close/>
                  <a:moveTo>
                    <a:pt x="6231647" y="2592165"/>
                  </a:moveTo>
                  <a:cubicBezTo>
                    <a:pt x="6262179" y="2592165"/>
                    <a:pt x="6289319" y="2615943"/>
                    <a:pt x="6289319" y="2646515"/>
                  </a:cubicBezTo>
                  <a:cubicBezTo>
                    <a:pt x="6289319" y="2646515"/>
                    <a:pt x="6289319" y="2646515"/>
                    <a:pt x="6289319" y="2673744"/>
                  </a:cubicBezTo>
                  <a:lnTo>
                    <a:pt x="6289319" y="2700917"/>
                  </a:lnTo>
                  <a:lnTo>
                    <a:pt x="6242411" y="2639726"/>
                  </a:lnTo>
                  <a:lnTo>
                    <a:pt x="6215449" y="2595345"/>
                  </a:lnTo>
                  <a:close/>
                  <a:moveTo>
                    <a:pt x="3283944" y="2592165"/>
                  </a:moveTo>
                  <a:cubicBezTo>
                    <a:pt x="3314476" y="2592165"/>
                    <a:pt x="3341616" y="2615943"/>
                    <a:pt x="3341616" y="2646515"/>
                  </a:cubicBezTo>
                  <a:cubicBezTo>
                    <a:pt x="3341616" y="2646515"/>
                    <a:pt x="3341616" y="2646515"/>
                    <a:pt x="3341616" y="2711055"/>
                  </a:cubicBezTo>
                  <a:cubicBezTo>
                    <a:pt x="3341616" y="2724643"/>
                    <a:pt x="3334831" y="2739079"/>
                    <a:pt x="3324230" y="2750119"/>
                  </a:cubicBezTo>
                  <a:lnTo>
                    <a:pt x="3311767" y="2759253"/>
                  </a:lnTo>
                  <a:lnTo>
                    <a:pt x="3229664" y="2652153"/>
                  </a:lnTo>
                  <a:lnTo>
                    <a:pt x="3229664" y="2646515"/>
                  </a:lnTo>
                  <a:cubicBezTo>
                    <a:pt x="3229664" y="2615943"/>
                    <a:pt x="3253412" y="2592165"/>
                    <a:pt x="3283944" y="2592165"/>
                  </a:cubicBezTo>
                  <a:close/>
                  <a:moveTo>
                    <a:pt x="2958255" y="2592165"/>
                  </a:moveTo>
                  <a:cubicBezTo>
                    <a:pt x="2991913" y="2592165"/>
                    <a:pt x="3015474" y="2615943"/>
                    <a:pt x="3015474" y="2646515"/>
                  </a:cubicBezTo>
                  <a:cubicBezTo>
                    <a:pt x="3015474" y="2646515"/>
                    <a:pt x="3015474" y="2646515"/>
                    <a:pt x="3015474" y="2673743"/>
                  </a:cubicBezTo>
                  <a:lnTo>
                    <a:pt x="3015474" y="2686365"/>
                  </a:lnTo>
                  <a:lnTo>
                    <a:pt x="2953207" y="2767592"/>
                  </a:lnTo>
                  <a:lnTo>
                    <a:pt x="2936535" y="2763600"/>
                  </a:lnTo>
                  <a:cubicBezTo>
                    <a:pt x="2916182" y="2753728"/>
                    <a:pt x="2901035" y="2731436"/>
                    <a:pt x="2901035" y="2711055"/>
                  </a:cubicBezTo>
                  <a:cubicBezTo>
                    <a:pt x="2901035" y="2711055"/>
                    <a:pt x="2901035" y="2711055"/>
                    <a:pt x="2901035" y="2646515"/>
                  </a:cubicBezTo>
                  <a:cubicBezTo>
                    <a:pt x="2901035" y="2615943"/>
                    <a:pt x="2927962" y="2592165"/>
                    <a:pt x="2958255" y="2592165"/>
                  </a:cubicBezTo>
                  <a:close/>
                  <a:moveTo>
                    <a:pt x="9286900" y="2310900"/>
                  </a:moveTo>
                  <a:lnTo>
                    <a:pt x="9293177" y="2312112"/>
                  </a:lnTo>
                  <a:lnTo>
                    <a:pt x="9281187" y="2344872"/>
                  </a:lnTo>
                  <a:lnTo>
                    <a:pt x="9234549" y="2441687"/>
                  </a:lnTo>
                  <a:lnTo>
                    <a:pt x="9229680" y="2429790"/>
                  </a:lnTo>
                  <a:cubicBezTo>
                    <a:pt x="9229680" y="2365250"/>
                    <a:pt x="9229680" y="2365250"/>
                    <a:pt x="9229680" y="2365250"/>
                  </a:cubicBezTo>
                  <a:cubicBezTo>
                    <a:pt x="9229680" y="2334678"/>
                    <a:pt x="9253241" y="2310900"/>
                    <a:pt x="9286900" y="2310900"/>
                  </a:cubicBezTo>
                  <a:close/>
                  <a:moveTo>
                    <a:pt x="61295" y="892160"/>
                  </a:moveTo>
                  <a:lnTo>
                    <a:pt x="67772" y="907814"/>
                  </a:lnTo>
                  <a:cubicBezTo>
                    <a:pt x="67772" y="907814"/>
                    <a:pt x="67772" y="907814"/>
                    <a:pt x="67772" y="972354"/>
                  </a:cubicBezTo>
                  <a:cubicBezTo>
                    <a:pt x="67772" y="999529"/>
                    <a:pt x="44212" y="1030100"/>
                    <a:pt x="10553" y="1030100"/>
                  </a:cubicBezTo>
                  <a:lnTo>
                    <a:pt x="0" y="1027573"/>
                  </a:lnTo>
                  <a:lnTo>
                    <a:pt x="12450" y="993556"/>
                  </a:lnTo>
                  <a:close/>
                  <a:moveTo>
                    <a:pt x="3008131" y="642484"/>
                  </a:moveTo>
                  <a:lnTo>
                    <a:pt x="3051227" y="698702"/>
                  </a:lnTo>
                  <a:lnTo>
                    <a:pt x="3079638" y="745468"/>
                  </a:lnTo>
                  <a:lnTo>
                    <a:pt x="3065803" y="748836"/>
                  </a:lnTo>
                  <a:cubicBezTo>
                    <a:pt x="3035271" y="748836"/>
                    <a:pt x="3008131" y="718264"/>
                    <a:pt x="3008131" y="691089"/>
                  </a:cubicBezTo>
                  <a:cubicBezTo>
                    <a:pt x="3008131" y="674954"/>
                    <a:pt x="3008131" y="662853"/>
                    <a:pt x="3008131" y="653777"/>
                  </a:cubicBezTo>
                  <a:close/>
                  <a:moveTo>
                    <a:pt x="6003384" y="574139"/>
                  </a:moveTo>
                  <a:lnTo>
                    <a:pt x="6067787" y="658151"/>
                  </a:lnTo>
                  <a:lnTo>
                    <a:pt x="6067787" y="663861"/>
                  </a:lnTo>
                  <a:cubicBezTo>
                    <a:pt x="6067787" y="691089"/>
                    <a:pt x="6067787" y="691089"/>
                    <a:pt x="6067787" y="691089"/>
                  </a:cubicBezTo>
                  <a:cubicBezTo>
                    <a:pt x="6067787" y="718264"/>
                    <a:pt x="6044040" y="748836"/>
                    <a:pt x="6013507" y="748836"/>
                  </a:cubicBezTo>
                  <a:cubicBezTo>
                    <a:pt x="5982975" y="748836"/>
                    <a:pt x="5955835" y="718264"/>
                    <a:pt x="5955835" y="691089"/>
                  </a:cubicBezTo>
                  <a:cubicBezTo>
                    <a:pt x="5955835" y="626549"/>
                    <a:pt x="5955835" y="626549"/>
                    <a:pt x="5955835" y="626549"/>
                  </a:cubicBezTo>
                  <a:cubicBezTo>
                    <a:pt x="5955835" y="603621"/>
                    <a:pt x="5971102" y="584514"/>
                    <a:pt x="5991615" y="576393"/>
                  </a:cubicBezTo>
                  <a:close/>
                  <a:moveTo>
                    <a:pt x="6339362" y="572232"/>
                  </a:moveTo>
                  <a:lnTo>
                    <a:pt x="6360916" y="576393"/>
                  </a:lnTo>
                  <a:cubicBezTo>
                    <a:pt x="6381269" y="584514"/>
                    <a:pt x="6396415" y="603621"/>
                    <a:pt x="6396415" y="626549"/>
                  </a:cubicBezTo>
                  <a:cubicBezTo>
                    <a:pt x="6396415" y="691089"/>
                    <a:pt x="6396415" y="691089"/>
                    <a:pt x="6396415" y="691089"/>
                  </a:cubicBezTo>
                  <a:cubicBezTo>
                    <a:pt x="6396415" y="718264"/>
                    <a:pt x="6369488" y="748836"/>
                    <a:pt x="6339196" y="748836"/>
                  </a:cubicBezTo>
                  <a:cubicBezTo>
                    <a:pt x="6305537" y="748836"/>
                    <a:pt x="6281976" y="718264"/>
                    <a:pt x="6281976" y="691089"/>
                  </a:cubicBezTo>
                  <a:cubicBezTo>
                    <a:pt x="6281976" y="674954"/>
                    <a:pt x="6281976" y="662853"/>
                    <a:pt x="6281976" y="653777"/>
                  </a:cubicBezTo>
                  <a:lnTo>
                    <a:pt x="6281976" y="647090"/>
                  </a:lnTo>
                  <a:close/>
                  <a:moveTo>
                    <a:pt x="5852967" y="411304"/>
                  </a:moveTo>
                  <a:lnTo>
                    <a:pt x="5897847" y="457266"/>
                  </a:lnTo>
                  <a:lnTo>
                    <a:pt x="5881658" y="453325"/>
                  </a:lnTo>
                  <a:cubicBezTo>
                    <a:pt x="5875138" y="450034"/>
                    <a:pt x="5869307" y="445363"/>
                    <a:pt x="5864431" y="439843"/>
                  </a:cubicBezTo>
                  <a:close/>
                  <a:moveTo>
                    <a:pt x="8796444" y="339339"/>
                  </a:moveTo>
                  <a:lnTo>
                    <a:pt x="8895623" y="429478"/>
                  </a:lnTo>
                  <a:lnTo>
                    <a:pt x="8891009" y="439843"/>
                  </a:lnTo>
                  <a:cubicBezTo>
                    <a:pt x="8880408" y="450883"/>
                    <a:pt x="8865990" y="458526"/>
                    <a:pt x="8850724" y="458526"/>
                  </a:cubicBezTo>
                  <a:cubicBezTo>
                    <a:pt x="8820191" y="458526"/>
                    <a:pt x="8796444" y="427954"/>
                    <a:pt x="8796444" y="400779"/>
                  </a:cubicBezTo>
                  <a:cubicBezTo>
                    <a:pt x="8796444" y="400779"/>
                    <a:pt x="8796444" y="400779"/>
                    <a:pt x="8796444" y="373551"/>
                  </a:cubicBezTo>
                  <a:close/>
                  <a:moveTo>
                    <a:pt x="6604532" y="311952"/>
                  </a:moveTo>
                  <a:lnTo>
                    <a:pt x="6615460" y="336239"/>
                  </a:lnTo>
                  <a:cubicBezTo>
                    <a:pt x="6615460" y="336239"/>
                    <a:pt x="6615460" y="336239"/>
                    <a:pt x="6615460" y="400779"/>
                  </a:cubicBezTo>
                  <a:cubicBezTo>
                    <a:pt x="6615460" y="427954"/>
                    <a:pt x="6588320" y="458526"/>
                    <a:pt x="6557788" y="458526"/>
                  </a:cubicBezTo>
                  <a:cubicBezTo>
                    <a:pt x="6527256" y="458526"/>
                    <a:pt x="6503508" y="427954"/>
                    <a:pt x="6503508" y="400779"/>
                  </a:cubicBezTo>
                  <a:cubicBezTo>
                    <a:pt x="6503508" y="400779"/>
                    <a:pt x="6503508" y="400779"/>
                    <a:pt x="6503508" y="399771"/>
                  </a:cubicBezTo>
                  <a:lnTo>
                    <a:pt x="6503508" y="395746"/>
                  </a:lnTo>
                  <a:lnTo>
                    <a:pt x="6514654" y="384331"/>
                  </a:lnTo>
                  <a:close/>
                  <a:moveTo>
                    <a:pt x="3618384" y="282861"/>
                  </a:moveTo>
                  <a:lnTo>
                    <a:pt x="3636165" y="286083"/>
                  </a:lnTo>
                  <a:cubicBezTo>
                    <a:pt x="3656991" y="294204"/>
                    <a:pt x="3670244" y="313311"/>
                    <a:pt x="3670244" y="336239"/>
                  </a:cubicBezTo>
                  <a:cubicBezTo>
                    <a:pt x="3670244" y="336239"/>
                    <a:pt x="3670244" y="336239"/>
                    <a:pt x="3670244" y="400779"/>
                  </a:cubicBezTo>
                  <a:cubicBezTo>
                    <a:pt x="3670244" y="427954"/>
                    <a:pt x="3646683" y="458526"/>
                    <a:pt x="3613025" y="458526"/>
                  </a:cubicBezTo>
                  <a:cubicBezTo>
                    <a:pt x="3582732" y="458526"/>
                    <a:pt x="3555805" y="427954"/>
                    <a:pt x="3555805" y="400779"/>
                  </a:cubicBezTo>
                  <a:cubicBezTo>
                    <a:pt x="3555805" y="400779"/>
                    <a:pt x="3555805" y="400779"/>
                    <a:pt x="3555805" y="336239"/>
                  </a:cubicBezTo>
                  <a:lnTo>
                    <a:pt x="3557885" y="331581"/>
                  </a:lnTo>
                  <a:close/>
                  <a:moveTo>
                    <a:pt x="2353361" y="102814"/>
                  </a:moveTo>
                  <a:lnTo>
                    <a:pt x="2439254" y="142901"/>
                  </a:lnTo>
                  <a:lnTo>
                    <a:pt x="2444431" y="146132"/>
                  </a:lnTo>
                  <a:lnTo>
                    <a:pt x="2432396" y="155550"/>
                  </a:lnTo>
                  <a:cubicBezTo>
                    <a:pt x="2425876" y="158840"/>
                    <a:pt x="2418667" y="160751"/>
                    <a:pt x="2411034" y="160751"/>
                  </a:cubicBezTo>
                  <a:cubicBezTo>
                    <a:pt x="2380502" y="160751"/>
                    <a:pt x="2353361" y="130179"/>
                    <a:pt x="2353361" y="103004"/>
                  </a:cubicBezTo>
                  <a:close/>
                  <a:moveTo>
                    <a:pt x="5301066" y="56170"/>
                  </a:moveTo>
                  <a:lnTo>
                    <a:pt x="5411186" y="107564"/>
                  </a:lnTo>
                  <a:lnTo>
                    <a:pt x="5397328" y="142067"/>
                  </a:lnTo>
                  <a:cubicBezTo>
                    <a:pt x="5387575" y="153107"/>
                    <a:pt x="5374005" y="160750"/>
                    <a:pt x="5358738" y="160750"/>
                  </a:cubicBezTo>
                  <a:cubicBezTo>
                    <a:pt x="5328206" y="160750"/>
                    <a:pt x="5301066" y="130178"/>
                    <a:pt x="5301066" y="103003"/>
                  </a:cubicBezTo>
                  <a:cubicBezTo>
                    <a:pt x="5301066" y="86868"/>
                    <a:pt x="5301066" y="74767"/>
                    <a:pt x="5301066" y="65691"/>
                  </a:cubicBezTo>
                  <a:close/>
                  <a:moveTo>
                    <a:pt x="7051183" y="51890"/>
                  </a:moveTo>
                  <a:lnTo>
                    <a:pt x="7051183" y="75775"/>
                  </a:lnTo>
                  <a:cubicBezTo>
                    <a:pt x="7051183" y="103003"/>
                    <a:pt x="7051183" y="103003"/>
                    <a:pt x="7051183" y="103003"/>
                  </a:cubicBezTo>
                  <a:cubicBezTo>
                    <a:pt x="7051183" y="130178"/>
                    <a:pt x="7024256" y="160750"/>
                    <a:pt x="6993964" y="160750"/>
                  </a:cubicBezTo>
                  <a:cubicBezTo>
                    <a:pt x="6977134" y="160750"/>
                    <a:pt x="6962830" y="153107"/>
                    <a:pt x="6952732" y="142067"/>
                  </a:cubicBezTo>
                  <a:lnTo>
                    <a:pt x="6937246" y="104229"/>
                  </a:lnTo>
                  <a:lnTo>
                    <a:pt x="7045297" y="53799"/>
                  </a:lnTo>
                  <a:close/>
                  <a:moveTo>
                    <a:pt x="8252028" y="31226"/>
                  </a:moveTo>
                  <a:lnTo>
                    <a:pt x="8357437" y="69806"/>
                  </a:lnTo>
                  <a:lnTo>
                    <a:pt x="8360723" y="71389"/>
                  </a:lnTo>
                  <a:lnTo>
                    <a:pt x="8360723" y="75775"/>
                  </a:lnTo>
                  <a:cubicBezTo>
                    <a:pt x="8360723" y="103003"/>
                    <a:pt x="8360723" y="103003"/>
                    <a:pt x="8360723" y="103003"/>
                  </a:cubicBezTo>
                  <a:cubicBezTo>
                    <a:pt x="8360723" y="130178"/>
                    <a:pt x="8336976" y="160750"/>
                    <a:pt x="8306443" y="160750"/>
                  </a:cubicBezTo>
                  <a:cubicBezTo>
                    <a:pt x="8275911" y="160750"/>
                    <a:pt x="8248771" y="130178"/>
                    <a:pt x="8248771" y="103003"/>
                  </a:cubicBezTo>
                  <a:cubicBezTo>
                    <a:pt x="8248771" y="38463"/>
                    <a:pt x="8248771" y="38463"/>
                    <a:pt x="8248771" y="38463"/>
                  </a:cubicBezTo>
                  <a:close/>
                  <a:moveTo>
                    <a:pt x="4099618" y="28950"/>
                  </a:moveTo>
                  <a:lnTo>
                    <a:pt x="4103481" y="38463"/>
                  </a:lnTo>
                  <a:cubicBezTo>
                    <a:pt x="4103481" y="103003"/>
                    <a:pt x="4103481" y="103003"/>
                    <a:pt x="4103481" y="103003"/>
                  </a:cubicBezTo>
                  <a:cubicBezTo>
                    <a:pt x="4103481" y="130178"/>
                    <a:pt x="4079734" y="160750"/>
                    <a:pt x="4049201" y="160750"/>
                  </a:cubicBezTo>
                  <a:cubicBezTo>
                    <a:pt x="4018669" y="160750"/>
                    <a:pt x="3991529" y="130178"/>
                    <a:pt x="3991529" y="103003"/>
                  </a:cubicBezTo>
                  <a:lnTo>
                    <a:pt x="3991529" y="68499"/>
                  </a:lnTo>
                  <a:lnTo>
                    <a:pt x="4023025" y="53799"/>
                  </a:lnTo>
                  <a:close/>
                  <a:moveTo>
                    <a:pt x="1140157" y="0"/>
                  </a:moveTo>
                  <a:lnTo>
                    <a:pt x="1155776" y="38464"/>
                  </a:lnTo>
                  <a:cubicBezTo>
                    <a:pt x="1155776" y="103004"/>
                    <a:pt x="1155776" y="103004"/>
                    <a:pt x="1155776" y="103004"/>
                  </a:cubicBezTo>
                  <a:cubicBezTo>
                    <a:pt x="1155776" y="130179"/>
                    <a:pt x="1132029" y="160751"/>
                    <a:pt x="1101496" y="160751"/>
                  </a:cubicBezTo>
                  <a:cubicBezTo>
                    <a:pt x="1070964" y="160751"/>
                    <a:pt x="1043824" y="130179"/>
                    <a:pt x="1043824" y="103004"/>
                  </a:cubicBezTo>
                  <a:cubicBezTo>
                    <a:pt x="1043824" y="38464"/>
                    <a:pt x="1043824" y="38464"/>
                    <a:pt x="1043824" y="38464"/>
                  </a:cubicBezTo>
                  <a:lnTo>
                    <a:pt x="1048160" y="28829"/>
                  </a:lnTo>
                  <a:lnTo>
                    <a:pt x="1095680" y="11436"/>
                  </a:ln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E41EDBC9-4C82-4FAD-B4D4-7BB2E1A38729}"/>
                </a:ext>
              </a:extLst>
            </p:cNvPr>
            <p:cNvSpPr>
              <a:spLocks/>
            </p:cNvSpPr>
            <p:nvPr/>
          </p:nvSpPr>
          <p:spPr bwMode="auto">
            <a:xfrm>
              <a:off x="1721829"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7958B5F2-D6AA-46B7-9E1F-D118E45A3890}"/>
                </a:ext>
              </a:extLst>
            </p:cNvPr>
            <p:cNvSpPr>
              <a:spLocks/>
            </p:cNvSpPr>
            <p:nvPr/>
          </p:nvSpPr>
          <p:spPr bwMode="auto">
            <a:xfrm>
              <a:off x="2269503"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B0FFD7EE-15A7-4B1B-9F8D-6011342FED0D}"/>
                </a:ext>
              </a:extLst>
            </p:cNvPr>
            <p:cNvSpPr>
              <a:spLocks/>
            </p:cNvSpPr>
            <p:nvPr/>
          </p:nvSpPr>
          <p:spPr bwMode="auto">
            <a:xfrm>
              <a:off x="2595644"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15053AA4-F268-4C80-A2D2-0678271C0D17}"/>
                </a:ext>
              </a:extLst>
            </p:cNvPr>
            <p:cNvSpPr>
              <a:spLocks/>
            </p:cNvSpPr>
            <p:nvPr/>
          </p:nvSpPr>
          <p:spPr bwMode="auto">
            <a:xfrm>
              <a:off x="2047969"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3D9D5157-9B6F-4DD2-98D4-333BC0C43F22}"/>
                </a:ext>
              </a:extLst>
            </p:cNvPr>
            <p:cNvSpPr>
              <a:spLocks/>
            </p:cNvSpPr>
            <p:nvPr/>
          </p:nvSpPr>
          <p:spPr bwMode="auto">
            <a:xfrm>
              <a:off x="2376598"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477">
              <a:extLst>
                <a:ext uri="{FF2B5EF4-FFF2-40B4-BE49-F238E27FC236}">
                  <a16:creationId xmlns:a16="http://schemas.microsoft.com/office/drawing/2014/main" id="{7BCBB4A6-65F4-402E-8211-EBBD35CD6155}"/>
                </a:ext>
              </a:extLst>
            </p:cNvPr>
            <p:cNvSpPr>
              <a:spLocks/>
            </p:cNvSpPr>
            <p:nvPr/>
          </p:nvSpPr>
          <p:spPr bwMode="auto">
            <a:xfrm>
              <a:off x="2924272"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478">
              <a:extLst>
                <a:ext uri="{FF2B5EF4-FFF2-40B4-BE49-F238E27FC236}">
                  <a16:creationId xmlns:a16="http://schemas.microsoft.com/office/drawing/2014/main" id="{BB8E121C-9EF8-44E4-8355-6DABC008A44F}"/>
                </a:ext>
              </a:extLst>
            </p:cNvPr>
            <p:cNvSpPr>
              <a:spLocks/>
            </p:cNvSpPr>
            <p:nvPr/>
          </p:nvSpPr>
          <p:spPr bwMode="auto">
            <a:xfrm>
              <a:off x="3250413"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479">
              <a:extLst>
                <a:ext uri="{FF2B5EF4-FFF2-40B4-BE49-F238E27FC236}">
                  <a16:creationId xmlns:a16="http://schemas.microsoft.com/office/drawing/2014/main" id="{9B0B9959-D00D-4D16-BDAD-7C41A58EB805}"/>
                </a:ext>
              </a:extLst>
            </p:cNvPr>
            <p:cNvSpPr>
              <a:spLocks/>
            </p:cNvSpPr>
            <p:nvPr/>
          </p:nvSpPr>
          <p:spPr bwMode="auto">
            <a:xfrm>
              <a:off x="2702739"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480">
              <a:extLst>
                <a:ext uri="{FF2B5EF4-FFF2-40B4-BE49-F238E27FC236}">
                  <a16:creationId xmlns:a16="http://schemas.microsoft.com/office/drawing/2014/main" id="{C2B5B866-7F19-418B-BD78-E6C64B085219}"/>
                </a:ext>
              </a:extLst>
            </p:cNvPr>
            <p:cNvSpPr>
              <a:spLocks/>
            </p:cNvSpPr>
            <p:nvPr/>
          </p:nvSpPr>
          <p:spPr bwMode="auto">
            <a:xfrm>
              <a:off x="3031366"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F965BE74-13A5-4B45-B238-179648DBC6FF}"/>
                </a:ext>
              </a:extLst>
            </p:cNvPr>
            <p:cNvSpPr>
              <a:spLocks/>
            </p:cNvSpPr>
            <p:nvPr/>
          </p:nvSpPr>
          <p:spPr bwMode="auto">
            <a:xfrm>
              <a:off x="3579042"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1">
              <a:extLst>
                <a:ext uri="{FF2B5EF4-FFF2-40B4-BE49-F238E27FC236}">
                  <a16:creationId xmlns:a16="http://schemas.microsoft.com/office/drawing/2014/main" id="{0302A9C8-FCDA-42A4-86FB-8C33452A3310}"/>
                </a:ext>
              </a:extLst>
            </p:cNvPr>
            <p:cNvSpPr>
              <a:spLocks/>
            </p:cNvSpPr>
            <p:nvPr/>
          </p:nvSpPr>
          <p:spPr bwMode="auto">
            <a:xfrm>
              <a:off x="3357508"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29">
              <a:extLst>
                <a:ext uri="{FF2B5EF4-FFF2-40B4-BE49-F238E27FC236}">
                  <a16:creationId xmlns:a16="http://schemas.microsoft.com/office/drawing/2014/main" id="{33D1A29F-ADAE-429C-97CA-39B32F3E376F}"/>
                </a:ext>
              </a:extLst>
            </p:cNvPr>
            <p:cNvSpPr>
              <a:spLocks/>
            </p:cNvSpPr>
            <p:nvPr/>
          </p:nvSpPr>
          <p:spPr bwMode="auto">
            <a:xfrm>
              <a:off x="3907670"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0">
              <a:extLst>
                <a:ext uri="{FF2B5EF4-FFF2-40B4-BE49-F238E27FC236}">
                  <a16:creationId xmlns:a16="http://schemas.microsoft.com/office/drawing/2014/main" id="{1E334B42-FD77-4DF6-B6CC-387B531FD1BF}"/>
                </a:ext>
              </a:extLst>
            </p:cNvPr>
            <p:cNvSpPr>
              <a:spLocks/>
            </p:cNvSpPr>
            <p:nvPr/>
          </p:nvSpPr>
          <p:spPr bwMode="auto">
            <a:xfrm>
              <a:off x="4233811"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31">
              <a:extLst>
                <a:ext uri="{FF2B5EF4-FFF2-40B4-BE49-F238E27FC236}">
                  <a16:creationId xmlns:a16="http://schemas.microsoft.com/office/drawing/2014/main" id="{21D354E5-6C9A-4B58-A33B-B8260BC2BF3C}"/>
                </a:ext>
              </a:extLst>
            </p:cNvPr>
            <p:cNvSpPr>
              <a:spLocks/>
            </p:cNvSpPr>
            <p:nvPr/>
          </p:nvSpPr>
          <p:spPr bwMode="auto">
            <a:xfrm>
              <a:off x="3686136"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32">
              <a:extLst>
                <a:ext uri="{FF2B5EF4-FFF2-40B4-BE49-F238E27FC236}">
                  <a16:creationId xmlns:a16="http://schemas.microsoft.com/office/drawing/2014/main" id="{89398C2D-2557-4E00-B541-4C146D2C4286}"/>
                </a:ext>
              </a:extLst>
            </p:cNvPr>
            <p:cNvSpPr>
              <a:spLocks/>
            </p:cNvSpPr>
            <p:nvPr/>
          </p:nvSpPr>
          <p:spPr bwMode="auto">
            <a:xfrm>
              <a:off x="4014764"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29">
              <a:extLst>
                <a:ext uri="{FF2B5EF4-FFF2-40B4-BE49-F238E27FC236}">
                  <a16:creationId xmlns:a16="http://schemas.microsoft.com/office/drawing/2014/main" id="{367DB722-ABA6-4552-9BA4-A41B505B78DB}"/>
                </a:ext>
              </a:extLst>
            </p:cNvPr>
            <p:cNvSpPr>
              <a:spLocks/>
            </p:cNvSpPr>
            <p:nvPr/>
          </p:nvSpPr>
          <p:spPr bwMode="auto">
            <a:xfrm>
              <a:off x="4562439"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30">
              <a:extLst>
                <a:ext uri="{FF2B5EF4-FFF2-40B4-BE49-F238E27FC236}">
                  <a16:creationId xmlns:a16="http://schemas.microsoft.com/office/drawing/2014/main" id="{2CED9A96-F2D7-4A8C-A15E-8DEE72E2D917}"/>
                </a:ext>
              </a:extLst>
            </p:cNvPr>
            <p:cNvSpPr>
              <a:spLocks/>
            </p:cNvSpPr>
            <p:nvPr/>
          </p:nvSpPr>
          <p:spPr bwMode="auto">
            <a:xfrm>
              <a:off x="4888580"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31">
              <a:extLst>
                <a:ext uri="{FF2B5EF4-FFF2-40B4-BE49-F238E27FC236}">
                  <a16:creationId xmlns:a16="http://schemas.microsoft.com/office/drawing/2014/main" id="{62AA3B45-7F22-4223-8B36-50A85DB37AFE}"/>
                </a:ext>
              </a:extLst>
            </p:cNvPr>
            <p:cNvSpPr>
              <a:spLocks/>
            </p:cNvSpPr>
            <p:nvPr/>
          </p:nvSpPr>
          <p:spPr bwMode="auto">
            <a:xfrm>
              <a:off x="4340905"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2">
              <a:extLst>
                <a:ext uri="{FF2B5EF4-FFF2-40B4-BE49-F238E27FC236}">
                  <a16:creationId xmlns:a16="http://schemas.microsoft.com/office/drawing/2014/main" id="{A0040808-007E-419A-A378-11ED04783288}"/>
                </a:ext>
              </a:extLst>
            </p:cNvPr>
            <p:cNvSpPr>
              <a:spLocks/>
            </p:cNvSpPr>
            <p:nvPr/>
          </p:nvSpPr>
          <p:spPr bwMode="auto">
            <a:xfrm>
              <a:off x="4669534"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28EDFCE6-0D8B-40E2-9B7C-A34A94F8586F}"/>
                </a:ext>
              </a:extLst>
            </p:cNvPr>
            <p:cNvSpPr>
              <a:spLocks/>
            </p:cNvSpPr>
            <p:nvPr/>
          </p:nvSpPr>
          <p:spPr bwMode="auto">
            <a:xfrm>
              <a:off x="5217208"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BD22A889-8D9E-4E82-8414-130BE1A3E2CE}"/>
                </a:ext>
              </a:extLst>
            </p:cNvPr>
            <p:cNvSpPr>
              <a:spLocks/>
            </p:cNvSpPr>
            <p:nvPr/>
          </p:nvSpPr>
          <p:spPr bwMode="auto">
            <a:xfrm>
              <a:off x="5543348"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29B2C96F-D86C-4B49-B5C9-2A1F6D9F12B4}"/>
                </a:ext>
              </a:extLst>
            </p:cNvPr>
            <p:cNvSpPr>
              <a:spLocks/>
            </p:cNvSpPr>
            <p:nvPr/>
          </p:nvSpPr>
          <p:spPr bwMode="auto">
            <a:xfrm>
              <a:off x="4995674"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7C5E03AD-D4DF-4484-B1AB-0B3754DDC191}"/>
                </a:ext>
              </a:extLst>
            </p:cNvPr>
            <p:cNvSpPr>
              <a:spLocks/>
            </p:cNvSpPr>
            <p:nvPr/>
          </p:nvSpPr>
          <p:spPr bwMode="auto">
            <a:xfrm>
              <a:off x="5324302"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60D39A16-7FF2-46DB-978B-354D2C4DE7D0}"/>
                </a:ext>
              </a:extLst>
            </p:cNvPr>
            <p:cNvSpPr>
              <a:spLocks/>
            </p:cNvSpPr>
            <p:nvPr/>
          </p:nvSpPr>
          <p:spPr bwMode="auto">
            <a:xfrm>
              <a:off x="5871977"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47B5B3FC-F97E-4C90-A640-0E4C8027D3B7}"/>
                </a:ext>
              </a:extLst>
            </p:cNvPr>
            <p:cNvSpPr>
              <a:spLocks/>
            </p:cNvSpPr>
            <p:nvPr/>
          </p:nvSpPr>
          <p:spPr bwMode="auto">
            <a:xfrm>
              <a:off x="6198118"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851351B4-E253-419F-A581-E7B4A8A7B85E}"/>
                </a:ext>
              </a:extLst>
            </p:cNvPr>
            <p:cNvSpPr>
              <a:spLocks/>
            </p:cNvSpPr>
            <p:nvPr/>
          </p:nvSpPr>
          <p:spPr bwMode="auto">
            <a:xfrm>
              <a:off x="5650443"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FF3179B5-027E-4CEC-9F08-6C1F2D641904}"/>
                </a:ext>
              </a:extLst>
            </p:cNvPr>
            <p:cNvSpPr>
              <a:spLocks/>
            </p:cNvSpPr>
            <p:nvPr/>
          </p:nvSpPr>
          <p:spPr bwMode="auto">
            <a:xfrm>
              <a:off x="5979071"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499">
              <a:extLst>
                <a:ext uri="{FF2B5EF4-FFF2-40B4-BE49-F238E27FC236}">
                  <a16:creationId xmlns:a16="http://schemas.microsoft.com/office/drawing/2014/main" id="{9F1A50D2-9874-4F2B-9740-3503CE891B4B}"/>
                </a:ext>
              </a:extLst>
            </p:cNvPr>
            <p:cNvSpPr>
              <a:spLocks/>
            </p:cNvSpPr>
            <p:nvPr/>
          </p:nvSpPr>
          <p:spPr bwMode="auto">
            <a:xfrm>
              <a:off x="6526745"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500">
              <a:extLst>
                <a:ext uri="{FF2B5EF4-FFF2-40B4-BE49-F238E27FC236}">
                  <a16:creationId xmlns:a16="http://schemas.microsoft.com/office/drawing/2014/main" id="{3FC85A82-CD3D-483A-8AFE-A9ECC9668380}"/>
                </a:ext>
              </a:extLst>
            </p:cNvPr>
            <p:cNvSpPr>
              <a:spLocks/>
            </p:cNvSpPr>
            <p:nvPr/>
          </p:nvSpPr>
          <p:spPr bwMode="auto">
            <a:xfrm>
              <a:off x="6852887"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501">
              <a:extLst>
                <a:ext uri="{FF2B5EF4-FFF2-40B4-BE49-F238E27FC236}">
                  <a16:creationId xmlns:a16="http://schemas.microsoft.com/office/drawing/2014/main" id="{53E770C1-DE09-4A04-A61A-E44BD6658148}"/>
                </a:ext>
              </a:extLst>
            </p:cNvPr>
            <p:cNvSpPr>
              <a:spLocks/>
            </p:cNvSpPr>
            <p:nvPr/>
          </p:nvSpPr>
          <p:spPr bwMode="auto">
            <a:xfrm>
              <a:off x="6305212"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502">
              <a:extLst>
                <a:ext uri="{FF2B5EF4-FFF2-40B4-BE49-F238E27FC236}">
                  <a16:creationId xmlns:a16="http://schemas.microsoft.com/office/drawing/2014/main" id="{0C66448C-1337-4B21-BDED-561CD594F10F}"/>
                </a:ext>
              </a:extLst>
            </p:cNvPr>
            <p:cNvSpPr>
              <a:spLocks/>
            </p:cNvSpPr>
            <p:nvPr/>
          </p:nvSpPr>
          <p:spPr bwMode="auto">
            <a:xfrm>
              <a:off x="6633840" y="298109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3A9F18F6-7C25-4D4A-8E39-974498656CD1}"/>
                </a:ext>
              </a:extLst>
            </p:cNvPr>
            <p:cNvSpPr>
              <a:spLocks/>
            </p:cNvSpPr>
            <p:nvPr/>
          </p:nvSpPr>
          <p:spPr bwMode="auto">
            <a:xfrm>
              <a:off x="7181515"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1">
              <a:extLst>
                <a:ext uri="{FF2B5EF4-FFF2-40B4-BE49-F238E27FC236}">
                  <a16:creationId xmlns:a16="http://schemas.microsoft.com/office/drawing/2014/main" id="{99DDE9F5-490D-4E6D-AE9A-A94FE03526B1}"/>
                </a:ext>
              </a:extLst>
            </p:cNvPr>
            <p:cNvSpPr>
              <a:spLocks/>
            </p:cNvSpPr>
            <p:nvPr/>
          </p:nvSpPr>
          <p:spPr bwMode="auto">
            <a:xfrm>
              <a:off x="6959981" y="298109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29">
              <a:extLst>
                <a:ext uri="{FF2B5EF4-FFF2-40B4-BE49-F238E27FC236}">
                  <a16:creationId xmlns:a16="http://schemas.microsoft.com/office/drawing/2014/main" id="{DAD0DAFA-67D6-4352-AF0D-73FA33AD9DB8}"/>
                </a:ext>
              </a:extLst>
            </p:cNvPr>
            <p:cNvSpPr>
              <a:spLocks/>
            </p:cNvSpPr>
            <p:nvPr/>
          </p:nvSpPr>
          <p:spPr bwMode="auto">
            <a:xfrm flipH="1">
              <a:off x="6959982"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0">
              <a:extLst>
                <a:ext uri="{FF2B5EF4-FFF2-40B4-BE49-F238E27FC236}">
                  <a16:creationId xmlns:a16="http://schemas.microsoft.com/office/drawing/2014/main" id="{C25FD223-46CA-48EB-A9E1-7763325764C0}"/>
                </a:ext>
              </a:extLst>
            </p:cNvPr>
            <p:cNvSpPr>
              <a:spLocks/>
            </p:cNvSpPr>
            <p:nvPr/>
          </p:nvSpPr>
          <p:spPr bwMode="auto">
            <a:xfrm flipH="1">
              <a:off x="6633841"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31">
              <a:extLst>
                <a:ext uri="{FF2B5EF4-FFF2-40B4-BE49-F238E27FC236}">
                  <a16:creationId xmlns:a16="http://schemas.microsoft.com/office/drawing/2014/main" id="{816BBAC3-47B6-4007-BF64-65CC2568991A}"/>
                </a:ext>
              </a:extLst>
            </p:cNvPr>
            <p:cNvSpPr>
              <a:spLocks/>
            </p:cNvSpPr>
            <p:nvPr/>
          </p:nvSpPr>
          <p:spPr bwMode="auto">
            <a:xfrm flipH="1">
              <a:off x="7067076"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32">
              <a:extLst>
                <a:ext uri="{FF2B5EF4-FFF2-40B4-BE49-F238E27FC236}">
                  <a16:creationId xmlns:a16="http://schemas.microsoft.com/office/drawing/2014/main" id="{09BA9EAF-9463-4298-B530-428A8EDDD9D8}"/>
                </a:ext>
              </a:extLst>
            </p:cNvPr>
            <p:cNvSpPr>
              <a:spLocks/>
            </p:cNvSpPr>
            <p:nvPr/>
          </p:nvSpPr>
          <p:spPr bwMode="auto">
            <a:xfrm flipH="1">
              <a:off x="6740936"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29">
              <a:extLst>
                <a:ext uri="{FF2B5EF4-FFF2-40B4-BE49-F238E27FC236}">
                  <a16:creationId xmlns:a16="http://schemas.microsoft.com/office/drawing/2014/main" id="{FDAD08B2-20AC-46EE-9001-E9C1C12EDA85}"/>
                </a:ext>
              </a:extLst>
            </p:cNvPr>
            <p:cNvSpPr>
              <a:spLocks/>
            </p:cNvSpPr>
            <p:nvPr/>
          </p:nvSpPr>
          <p:spPr bwMode="auto">
            <a:xfrm flipH="1">
              <a:off x="6305212"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30">
              <a:extLst>
                <a:ext uri="{FF2B5EF4-FFF2-40B4-BE49-F238E27FC236}">
                  <a16:creationId xmlns:a16="http://schemas.microsoft.com/office/drawing/2014/main" id="{07B474B7-49FC-4E59-97ED-110B5CE314EC}"/>
                </a:ext>
              </a:extLst>
            </p:cNvPr>
            <p:cNvSpPr>
              <a:spLocks/>
            </p:cNvSpPr>
            <p:nvPr/>
          </p:nvSpPr>
          <p:spPr bwMode="auto">
            <a:xfrm flipH="1">
              <a:off x="5979072"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31">
              <a:extLst>
                <a:ext uri="{FF2B5EF4-FFF2-40B4-BE49-F238E27FC236}">
                  <a16:creationId xmlns:a16="http://schemas.microsoft.com/office/drawing/2014/main" id="{A407A8F5-A087-4531-903A-38C8CB06113E}"/>
                </a:ext>
              </a:extLst>
            </p:cNvPr>
            <p:cNvSpPr>
              <a:spLocks/>
            </p:cNvSpPr>
            <p:nvPr/>
          </p:nvSpPr>
          <p:spPr bwMode="auto">
            <a:xfrm flipH="1">
              <a:off x="6412307"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2">
              <a:extLst>
                <a:ext uri="{FF2B5EF4-FFF2-40B4-BE49-F238E27FC236}">
                  <a16:creationId xmlns:a16="http://schemas.microsoft.com/office/drawing/2014/main" id="{CE06BE1E-C42A-4285-A86A-056C911286F8}"/>
                </a:ext>
              </a:extLst>
            </p:cNvPr>
            <p:cNvSpPr>
              <a:spLocks/>
            </p:cNvSpPr>
            <p:nvPr/>
          </p:nvSpPr>
          <p:spPr bwMode="auto">
            <a:xfrm flipH="1">
              <a:off x="6086166"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3" name="Freeform 29">
              <a:extLst>
                <a:ext uri="{FF2B5EF4-FFF2-40B4-BE49-F238E27FC236}">
                  <a16:creationId xmlns:a16="http://schemas.microsoft.com/office/drawing/2014/main" id="{56D5DE2A-E5D5-480C-AAD9-9749655BDEF1}"/>
                </a:ext>
              </a:extLst>
            </p:cNvPr>
            <p:cNvSpPr>
              <a:spLocks/>
            </p:cNvSpPr>
            <p:nvPr/>
          </p:nvSpPr>
          <p:spPr bwMode="auto">
            <a:xfrm flipH="1">
              <a:off x="5650444"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081772FD-4423-4BD0-9222-0E8FB8DF5F2B}"/>
                </a:ext>
              </a:extLst>
            </p:cNvPr>
            <p:cNvSpPr>
              <a:spLocks/>
            </p:cNvSpPr>
            <p:nvPr/>
          </p:nvSpPr>
          <p:spPr bwMode="auto">
            <a:xfrm flipH="1">
              <a:off x="5324303"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287A9E13-2F09-4EBF-84E6-12D0226D400D}"/>
                </a:ext>
              </a:extLst>
            </p:cNvPr>
            <p:cNvSpPr>
              <a:spLocks/>
            </p:cNvSpPr>
            <p:nvPr/>
          </p:nvSpPr>
          <p:spPr bwMode="auto">
            <a:xfrm flipH="1">
              <a:off x="5757538"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77C879B0-2409-416B-B360-FE10977CD6FF}"/>
                </a:ext>
              </a:extLst>
            </p:cNvPr>
            <p:cNvSpPr>
              <a:spLocks/>
            </p:cNvSpPr>
            <p:nvPr/>
          </p:nvSpPr>
          <p:spPr bwMode="auto">
            <a:xfrm flipH="1">
              <a:off x="5431398"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A3FDDCC-548A-43B7-A466-A69A57FBA5CC}"/>
                </a:ext>
              </a:extLst>
            </p:cNvPr>
            <p:cNvSpPr>
              <a:spLocks/>
            </p:cNvSpPr>
            <p:nvPr/>
          </p:nvSpPr>
          <p:spPr bwMode="auto">
            <a:xfrm flipH="1">
              <a:off x="4995675"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981DFC78-CE52-493C-A8B4-111C99107B3E}"/>
                </a:ext>
              </a:extLst>
            </p:cNvPr>
            <p:cNvSpPr>
              <a:spLocks/>
            </p:cNvSpPr>
            <p:nvPr/>
          </p:nvSpPr>
          <p:spPr bwMode="auto">
            <a:xfrm flipH="1">
              <a:off x="4669534"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63225EF9-D433-4967-AB2F-294A74CAC95D}"/>
                </a:ext>
              </a:extLst>
            </p:cNvPr>
            <p:cNvSpPr>
              <a:spLocks/>
            </p:cNvSpPr>
            <p:nvPr/>
          </p:nvSpPr>
          <p:spPr bwMode="auto">
            <a:xfrm flipH="1">
              <a:off x="5102769"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9BD96ED2-6238-46B9-80F2-F1004B19697E}"/>
                </a:ext>
              </a:extLst>
            </p:cNvPr>
            <p:cNvSpPr>
              <a:spLocks/>
            </p:cNvSpPr>
            <p:nvPr/>
          </p:nvSpPr>
          <p:spPr bwMode="auto">
            <a:xfrm flipH="1">
              <a:off x="4776629"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521">
              <a:extLst>
                <a:ext uri="{FF2B5EF4-FFF2-40B4-BE49-F238E27FC236}">
                  <a16:creationId xmlns:a16="http://schemas.microsoft.com/office/drawing/2014/main" id="{60199664-272F-4738-B759-C6B26DECC9E9}"/>
                </a:ext>
              </a:extLst>
            </p:cNvPr>
            <p:cNvSpPr>
              <a:spLocks/>
            </p:cNvSpPr>
            <p:nvPr/>
          </p:nvSpPr>
          <p:spPr bwMode="auto">
            <a:xfrm flipH="1">
              <a:off x="4340906"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522">
              <a:extLst>
                <a:ext uri="{FF2B5EF4-FFF2-40B4-BE49-F238E27FC236}">
                  <a16:creationId xmlns:a16="http://schemas.microsoft.com/office/drawing/2014/main" id="{C2AF237D-CB17-4A54-A263-7CE44D01EE45}"/>
                </a:ext>
              </a:extLst>
            </p:cNvPr>
            <p:cNvSpPr>
              <a:spLocks/>
            </p:cNvSpPr>
            <p:nvPr/>
          </p:nvSpPr>
          <p:spPr bwMode="auto">
            <a:xfrm flipH="1">
              <a:off x="4014765"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523">
              <a:extLst>
                <a:ext uri="{FF2B5EF4-FFF2-40B4-BE49-F238E27FC236}">
                  <a16:creationId xmlns:a16="http://schemas.microsoft.com/office/drawing/2014/main" id="{3785167C-1D4F-4B37-BA6E-ABCA3B6FFFF0}"/>
                </a:ext>
              </a:extLst>
            </p:cNvPr>
            <p:cNvSpPr>
              <a:spLocks/>
            </p:cNvSpPr>
            <p:nvPr/>
          </p:nvSpPr>
          <p:spPr bwMode="auto">
            <a:xfrm flipH="1">
              <a:off x="4447999"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524">
              <a:extLst>
                <a:ext uri="{FF2B5EF4-FFF2-40B4-BE49-F238E27FC236}">
                  <a16:creationId xmlns:a16="http://schemas.microsoft.com/office/drawing/2014/main" id="{83E728E1-8334-4FB2-A09F-F53AC60493C0}"/>
                </a:ext>
              </a:extLst>
            </p:cNvPr>
            <p:cNvSpPr>
              <a:spLocks/>
            </p:cNvSpPr>
            <p:nvPr/>
          </p:nvSpPr>
          <p:spPr bwMode="auto">
            <a:xfrm flipH="1">
              <a:off x="4121860"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C74D1086-A501-410A-BCA0-5039258CBEDD}"/>
                </a:ext>
              </a:extLst>
            </p:cNvPr>
            <p:cNvSpPr>
              <a:spLocks/>
            </p:cNvSpPr>
            <p:nvPr/>
          </p:nvSpPr>
          <p:spPr bwMode="auto">
            <a:xfrm flipH="1">
              <a:off x="3686136"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1">
              <a:extLst>
                <a:ext uri="{FF2B5EF4-FFF2-40B4-BE49-F238E27FC236}">
                  <a16:creationId xmlns:a16="http://schemas.microsoft.com/office/drawing/2014/main" id="{2B30D11C-833F-49FD-B18B-7F74C5AA6FFF}"/>
                </a:ext>
              </a:extLst>
            </p:cNvPr>
            <p:cNvSpPr>
              <a:spLocks/>
            </p:cNvSpPr>
            <p:nvPr/>
          </p:nvSpPr>
          <p:spPr bwMode="auto">
            <a:xfrm flipH="1">
              <a:off x="3793231"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29">
              <a:extLst>
                <a:ext uri="{FF2B5EF4-FFF2-40B4-BE49-F238E27FC236}">
                  <a16:creationId xmlns:a16="http://schemas.microsoft.com/office/drawing/2014/main" id="{054167CE-FC83-45AD-B132-646B8D14C434}"/>
                </a:ext>
              </a:extLst>
            </p:cNvPr>
            <p:cNvSpPr>
              <a:spLocks/>
            </p:cNvSpPr>
            <p:nvPr/>
          </p:nvSpPr>
          <p:spPr bwMode="auto">
            <a:xfrm flipH="1">
              <a:off x="3357508"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0">
              <a:extLst>
                <a:ext uri="{FF2B5EF4-FFF2-40B4-BE49-F238E27FC236}">
                  <a16:creationId xmlns:a16="http://schemas.microsoft.com/office/drawing/2014/main" id="{18117303-5891-4551-B47F-2EDE1AAD2A41}"/>
                </a:ext>
              </a:extLst>
            </p:cNvPr>
            <p:cNvSpPr>
              <a:spLocks/>
            </p:cNvSpPr>
            <p:nvPr/>
          </p:nvSpPr>
          <p:spPr bwMode="auto">
            <a:xfrm flipH="1">
              <a:off x="3031367"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31">
              <a:extLst>
                <a:ext uri="{FF2B5EF4-FFF2-40B4-BE49-F238E27FC236}">
                  <a16:creationId xmlns:a16="http://schemas.microsoft.com/office/drawing/2014/main" id="{1BCA6ADB-D62E-493A-90B3-B47D935BC8A9}"/>
                </a:ext>
              </a:extLst>
            </p:cNvPr>
            <p:cNvSpPr>
              <a:spLocks/>
            </p:cNvSpPr>
            <p:nvPr/>
          </p:nvSpPr>
          <p:spPr bwMode="auto">
            <a:xfrm flipH="1">
              <a:off x="3464602"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32">
              <a:extLst>
                <a:ext uri="{FF2B5EF4-FFF2-40B4-BE49-F238E27FC236}">
                  <a16:creationId xmlns:a16="http://schemas.microsoft.com/office/drawing/2014/main" id="{7C9CB6EF-1F9E-4020-A21F-A88F7CE688B1}"/>
                </a:ext>
              </a:extLst>
            </p:cNvPr>
            <p:cNvSpPr>
              <a:spLocks/>
            </p:cNvSpPr>
            <p:nvPr/>
          </p:nvSpPr>
          <p:spPr bwMode="auto">
            <a:xfrm flipH="1">
              <a:off x="3138462"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29">
              <a:extLst>
                <a:ext uri="{FF2B5EF4-FFF2-40B4-BE49-F238E27FC236}">
                  <a16:creationId xmlns:a16="http://schemas.microsoft.com/office/drawing/2014/main" id="{5BFC5CC3-EB7D-4A61-BB20-D2161D78D51D}"/>
                </a:ext>
              </a:extLst>
            </p:cNvPr>
            <p:cNvSpPr>
              <a:spLocks/>
            </p:cNvSpPr>
            <p:nvPr/>
          </p:nvSpPr>
          <p:spPr bwMode="auto">
            <a:xfrm flipH="1">
              <a:off x="2702739"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30">
              <a:extLst>
                <a:ext uri="{FF2B5EF4-FFF2-40B4-BE49-F238E27FC236}">
                  <a16:creationId xmlns:a16="http://schemas.microsoft.com/office/drawing/2014/main" id="{5462097B-2753-4CAB-90FB-D1E65E252BEA}"/>
                </a:ext>
              </a:extLst>
            </p:cNvPr>
            <p:cNvSpPr>
              <a:spLocks/>
            </p:cNvSpPr>
            <p:nvPr/>
          </p:nvSpPr>
          <p:spPr bwMode="auto">
            <a:xfrm flipH="1">
              <a:off x="2376598"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31">
              <a:extLst>
                <a:ext uri="{FF2B5EF4-FFF2-40B4-BE49-F238E27FC236}">
                  <a16:creationId xmlns:a16="http://schemas.microsoft.com/office/drawing/2014/main" id="{B3D1D688-7E10-4676-89F9-2FDDC8705157}"/>
                </a:ext>
              </a:extLst>
            </p:cNvPr>
            <p:cNvSpPr>
              <a:spLocks/>
            </p:cNvSpPr>
            <p:nvPr/>
          </p:nvSpPr>
          <p:spPr bwMode="auto">
            <a:xfrm flipH="1">
              <a:off x="2809833"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2">
              <a:extLst>
                <a:ext uri="{FF2B5EF4-FFF2-40B4-BE49-F238E27FC236}">
                  <a16:creationId xmlns:a16="http://schemas.microsoft.com/office/drawing/2014/main" id="{F1C7F07E-C0D8-46E2-B1A4-50ED68283C48}"/>
                </a:ext>
              </a:extLst>
            </p:cNvPr>
            <p:cNvSpPr>
              <a:spLocks/>
            </p:cNvSpPr>
            <p:nvPr/>
          </p:nvSpPr>
          <p:spPr bwMode="auto">
            <a:xfrm flipH="1">
              <a:off x="2483693"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627DB3BD-88E2-4659-B8FC-549BA7882B77}"/>
                </a:ext>
              </a:extLst>
            </p:cNvPr>
            <p:cNvSpPr>
              <a:spLocks/>
            </p:cNvSpPr>
            <p:nvPr/>
          </p:nvSpPr>
          <p:spPr bwMode="auto">
            <a:xfrm flipH="1">
              <a:off x="2047970"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A7256847-2223-4D3A-A9E4-86B8C36AE09C}"/>
                </a:ext>
              </a:extLst>
            </p:cNvPr>
            <p:cNvSpPr>
              <a:spLocks/>
            </p:cNvSpPr>
            <p:nvPr/>
          </p:nvSpPr>
          <p:spPr bwMode="auto">
            <a:xfrm flipH="1">
              <a:off x="1721830"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EE1A62A1-07AE-43C9-8499-D2A03EBF89D0}"/>
                </a:ext>
              </a:extLst>
            </p:cNvPr>
            <p:cNvSpPr>
              <a:spLocks/>
            </p:cNvSpPr>
            <p:nvPr/>
          </p:nvSpPr>
          <p:spPr bwMode="auto">
            <a:xfrm flipH="1">
              <a:off x="2155065"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DD982B33-D491-4F40-A488-F7FF0681A0FA}"/>
                </a:ext>
              </a:extLst>
            </p:cNvPr>
            <p:cNvSpPr>
              <a:spLocks/>
            </p:cNvSpPr>
            <p:nvPr/>
          </p:nvSpPr>
          <p:spPr bwMode="auto">
            <a:xfrm flipH="1">
              <a:off x="1828924" y="327887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CC2017D-E8C3-4614-BD14-F83F8CF688C9}"/>
                </a:ext>
              </a:extLst>
            </p:cNvPr>
            <p:cNvSpPr>
              <a:spLocks/>
            </p:cNvSpPr>
            <p:nvPr/>
          </p:nvSpPr>
          <p:spPr bwMode="auto">
            <a:xfrm flipH="1">
              <a:off x="1393201" y="32826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1">
              <a:extLst>
                <a:ext uri="{FF2B5EF4-FFF2-40B4-BE49-F238E27FC236}">
                  <a16:creationId xmlns:a16="http://schemas.microsoft.com/office/drawing/2014/main" id="{3FF0F6B5-6626-490A-BA2C-A8227C209BD1}"/>
                </a:ext>
              </a:extLst>
            </p:cNvPr>
            <p:cNvSpPr>
              <a:spLocks/>
            </p:cNvSpPr>
            <p:nvPr/>
          </p:nvSpPr>
          <p:spPr bwMode="auto">
            <a:xfrm flipH="1">
              <a:off x="1500296" y="327887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29">
              <a:extLst>
                <a:ext uri="{FF2B5EF4-FFF2-40B4-BE49-F238E27FC236}">
                  <a16:creationId xmlns:a16="http://schemas.microsoft.com/office/drawing/2014/main" id="{E6A36B95-0939-43E2-BA70-1CDA5CCCFC49}"/>
                </a:ext>
              </a:extLst>
            </p:cNvPr>
            <p:cNvSpPr>
              <a:spLocks/>
            </p:cNvSpPr>
            <p:nvPr/>
          </p:nvSpPr>
          <p:spPr bwMode="auto">
            <a:xfrm>
              <a:off x="1614734"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0">
              <a:extLst>
                <a:ext uri="{FF2B5EF4-FFF2-40B4-BE49-F238E27FC236}">
                  <a16:creationId xmlns:a16="http://schemas.microsoft.com/office/drawing/2014/main" id="{C3F091E3-F663-41AE-A900-00BE9B6A4843}"/>
                </a:ext>
              </a:extLst>
            </p:cNvPr>
            <p:cNvSpPr>
              <a:spLocks/>
            </p:cNvSpPr>
            <p:nvPr/>
          </p:nvSpPr>
          <p:spPr bwMode="auto">
            <a:xfrm>
              <a:off x="1940875"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31">
              <a:extLst>
                <a:ext uri="{FF2B5EF4-FFF2-40B4-BE49-F238E27FC236}">
                  <a16:creationId xmlns:a16="http://schemas.microsoft.com/office/drawing/2014/main" id="{27AD7E31-8E92-4611-A4BF-D3E4C6B0A020}"/>
                </a:ext>
              </a:extLst>
            </p:cNvPr>
            <p:cNvSpPr>
              <a:spLocks/>
            </p:cNvSpPr>
            <p:nvPr/>
          </p:nvSpPr>
          <p:spPr bwMode="auto">
            <a:xfrm>
              <a:off x="1393201"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2">
              <a:extLst>
                <a:ext uri="{FF2B5EF4-FFF2-40B4-BE49-F238E27FC236}">
                  <a16:creationId xmlns:a16="http://schemas.microsoft.com/office/drawing/2014/main" id="{7C51E2C7-09E2-44BB-A5F9-13B822F6435B}"/>
                </a:ext>
              </a:extLst>
            </p:cNvPr>
            <p:cNvSpPr>
              <a:spLocks/>
            </p:cNvSpPr>
            <p:nvPr/>
          </p:nvSpPr>
          <p:spPr bwMode="auto">
            <a:xfrm>
              <a:off x="1721829"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29">
              <a:extLst>
                <a:ext uri="{FF2B5EF4-FFF2-40B4-BE49-F238E27FC236}">
                  <a16:creationId xmlns:a16="http://schemas.microsoft.com/office/drawing/2014/main" id="{6C480276-D196-4065-9FAB-C74D19E6746C}"/>
                </a:ext>
              </a:extLst>
            </p:cNvPr>
            <p:cNvSpPr>
              <a:spLocks/>
            </p:cNvSpPr>
            <p:nvPr/>
          </p:nvSpPr>
          <p:spPr bwMode="auto">
            <a:xfrm>
              <a:off x="2269503"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0">
              <a:extLst>
                <a:ext uri="{FF2B5EF4-FFF2-40B4-BE49-F238E27FC236}">
                  <a16:creationId xmlns:a16="http://schemas.microsoft.com/office/drawing/2014/main" id="{DF4E34F6-EBC8-4BCE-BF58-0D97ED0CBB69}"/>
                </a:ext>
              </a:extLst>
            </p:cNvPr>
            <p:cNvSpPr>
              <a:spLocks/>
            </p:cNvSpPr>
            <p:nvPr/>
          </p:nvSpPr>
          <p:spPr bwMode="auto">
            <a:xfrm>
              <a:off x="2595644"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31">
              <a:extLst>
                <a:ext uri="{FF2B5EF4-FFF2-40B4-BE49-F238E27FC236}">
                  <a16:creationId xmlns:a16="http://schemas.microsoft.com/office/drawing/2014/main" id="{ADC2B2FE-9B8F-4843-BFB0-2F4D642918B7}"/>
                </a:ext>
              </a:extLst>
            </p:cNvPr>
            <p:cNvSpPr>
              <a:spLocks/>
            </p:cNvSpPr>
            <p:nvPr/>
          </p:nvSpPr>
          <p:spPr bwMode="auto">
            <a:xfrm>
              <a:off x="2047969"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2">
              <a:extLst>
                <a:ext uri="{FF2B5EF4-FFF2-40B4-BE49-F238E27FC236}">
                  <a16:creationId xmlns:a16="http://schemas.microsoft.com/office/drawing/2014/main" id="{37286914-1BF5-49E5-B41F-938117577191}"/>
                </a:ext>
              </a:extLst>
            </p:cNvPr>
            <p:cNvSpPr>
              <a:spLocks/>
            </p:cNvSpPr>
            <p:nvPr/>
          </p:nvSpPr>
          <p:spPr bwMode="auto">
            <a:xfrm>
              <a:off x="2376598"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565">
              <a:extLst>
                <a:ext uri="{FF2B5EF4-FFF2-40B4-BE49-F238E27FC236}">
                  <a16:creationId xmlns:a16="http://schemas.microsoft.com/office/drawing/2014/main" id="{840C447E-BCCD-4F0D-913A-506AADC24711}"/>
                </a:ext>
              </a:extLst>
            </p:cNvPr>
            <p:cNvSpPr>
              <a:spLocks/>
            </p:cNvSpPr>
            <p:nvPr/>
          </p:nvSpPr>
          <p:spPr bwMode="auto">
            <a:xfrm>
              <a:off x="2924272"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566">
              <a:extLst>
                <a:ext uri="{FF2B5EF4-FFF2-40B4-BE49-F238E27FC236}">
                  <a16:creationId xmlns:a16="http://schemas.microsoft.com/office/drawing/2014/main" id="{4E3B4522-52AF-4722-9754-4FB73D08CF1D}"/>
                </a:ext>
              </a:extLst>
            </p:cNvPr>
            <p:cNvSpPr>
              <a:spLocks/>
            </p:cNvSpPr>
            <p:nvPr/>
          </p:nvSpPr>
          <p:spPr bwMode="auto">
            <a:xfrm>
              <a:off x="3250413"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67">
              <a:extLst>
                <a:ext uri="{FF2B5EF4-FFF2-40B4-BE49-F238E27FC236}">
                  <a16:creationId xmlns:a16="http://schemas.microsoft.com/office/drawing/2014/main" id="{0BA2DEC0-529A-48D4-8705-3DF385CC36DF}"/>
                </a:ext>
              </a:extLst>
            </p:cNvPr>
            <p:cNvSpPr>
              <a:spLocks/>
            </p:cNvSpPr>
            <p:nvPr/>
          </p:nvSpPr>
          <p:spPr bwMode="auto">
            <a:xfrm>
              <a:off x="2702739"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68">
              <a:extLst>
                <a:ext uri="{FF2B5EF4-FFF2-40B4-BE49-F238E27FC236}">
                  <a16:creationId xmlns:a16="http://schemas.microsoft.com/office/drawing/2014/main" id="{D4BE08DC-E605-4C77-AB1B-ADB52FD264C0}"/>
                </a:ext>
              </a:extLst>
            </p:cNvPr>
            <p:cNvSpPr>
              <a:spLocks/>
            </p:cNvSpPr>
            <p:nvPr/>
          </p:nvSpPr>
          <p:spPr bwMode="auto">
            <a:xfrm>
              <a:off x="3031366"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29">
              <a:extLst>
                <a:ext uri="{FF2B5EF4-FFF2-40B4-BE49-F238E27FC236}">
                  <a16:creationId xmlns:a16="http://schemas.microsoft.com/office/drawing/2014/main" id="{0049126C-5F6C-4CCE-8387-822DFF6EC4CF}"/>
                </a:ext>
              </a:extLst>
            </p:cNvPr>
            <p:cNvSpPr>
              <a:spLocks/>
            </p:cNvSpPr>
            <p:nvPr/>
          </p:nvSpPr>
          <p:spPr bwMode="auto">
            <a:xfrm>
              <a:off x="3579042"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31">
              <a:extLst>
                <a:ext uri="{FF2B5EF4-FFF2-40B4-BE49-F238E27FC236}">
                  <a16:creationId xmlns:a16="http://schemas.microsoft.com/office/drawing/2014/main" id="{764C3FB9-7B81-40D0-AE03-9533D56A8EA3}"/>
                </a:ext>
              </a:extLst>
            </p:cNvPr>
            <p:cNvSpPr>
              <a:spLocks/>
            </p:cNvSpPr>
            <p:nvPr/>
          </p:nvSpPr>
          <p:spPr bwMode="auto">
            <a:xfrm>
              <a:off x="3357508"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6152C287-FD40-4A42-A73F-E285FDA88A17}"/>
                </a:ext>
              </a:extLst>
            </p:cNvPr>
            <p:cNvSpPr>
              <a:spLocks/>
            </p:cNvSpPr>
            <p:nvPr/>
          </p:nvSpPr>
          <p:spPr bwMode="auto">
            <a:xfrm>
              <a:off x="3907670"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0">
              <a:extLst>
                <a:ext uri="{FF2B5EF4-FFF2-40B4-BE49-F238E27FC236}">
                  <a16:creationId xmlns:a16="http://schemas.microsoft.com/office/drawing/2014/main" id="{DE44BDB6-4962-4F5F-B4AB-CCEBDBAFCF30}"/>
                </a:ext>
              </a:extLst>
            </p:cNvPr>
            <p:cNvSpPr>
              <a:spLocks/>
            </p:cNvSpPr>
            <p:nvPr/>
          </p:nvSpPr>
          <p:spPr bwMode="auto">
            <a:xfrm>
              <a:off x="4233811"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7" name="Freeform 31">
              <a:extLst>
                <a:ext uri="{FF2B5EF4-FFF2-40B4-BE49-F238E27FC236}">
                  <a16:creationId xmlns:a16="http://schemas.microsoft.com/office/drawing/2014/main" id="{64DCD1DE-7BC0-4A93-873D-99174133C9E7}"/>
                </a:ext>
              </a:extLst>
            </p:cNvPr>
            <p:cNvSpPr>
              <a:spLocks/>
            </p:cNvSpPr>
            <p:nvPr/>
          </p:nvSpPr>
          <p:spPr bwMode="auto">
            <a:xfrm>
              <a:off x="3686136"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2">
              <a:extLst>
                <a:ext uri="{FF2B5EF4-FFF2-40B4-BE49-F238E27FC236}">
                  <a16:creationId xmlns:a16="http://schemas.microsoft.com/office/drawing/2014/main" id="{767869D6-085D-406E-B4EF-5C6B2E21178F}"/>
                </a:ext>
              </a:extLst>
            </p:cNvPr>
            <p:cNvSpPr>
              <a:spLocks/>
            </p:cNvSpPr>
            <p:nvPr/>
          </p:nvSpPr>
          <p:spPr bwMode="auto">
            <a:xfrm>
              <a:off x="4014764"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29">
              <a:extLst>
                <a:ext uri="{FF2B5EF4-FFF2-40B4-BE49-F238E27FC236}">
                  <a16:creationId xmlns:a16="http://schemas.microsoft.com/office/drawing/2014/main" id="{989F3DC5-242B-49D3-BCB0-55DB1675FA7B}"/>
                </a:ext>
              </a:extLst>
            </p:cNvPr>
            <p:cNvSpPr>
              <a:spLocks/>
            </p:cNvSpPr>
            <p:nvPr/>
          </p:nvSpPr>
          <p:spPr bwMode="auto">
            <a:xfrm>
              <a:off x="4562439"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0">
              <a:extLst>
                <a:ext uri="{FF2B5EF4-FFF2-40B4-BE49-F238E27FC236}">
                  <a16:creationId xmlns:a16="http://schemas.microsoft.com/office/drawing/2014/main" id="{4695394E-240B-4792-B9B4-EC3CC427B173}"/>
                </a:ext>
              </a:extLst>
            </p:cNvPr>
            <p:cNvSpPr>
              <a:spLocks/>
            </p:cNvSpPr>
            <p:nvPr/>
          </p:nvSpPr>
          <p:spPr bwMode="auto">
            <a:xfrm>
              <a:off x="4888580"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31">
              <a:extLst>
                <a:ext uri="{FF2B5EF4-FFF2-40B4-BE49-F238E27FC236}">
                  <a16:creationId xmlns:a16="http://schemas.microsoft.com/office/drawing/2014/main" id="{88075F99-4F46-453C-B69C-18EF2A6DF7D0}"/>
                </a:ext>
              </a:extLst>
            </p:cNvPr>
            <p:cNvSpPr>
              <a:spLocks/>
            </p:cNvSpPr>
            <p:nvPr/>
          </p:nvSpPr>
          <p:spPr bwMode="auto">
            <a:xfrm>
              <a:off x="4340905"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2">
              <a:extLst>
                <a:ext uri="{FF2B5EF4-FFF2-40B4-BE49-F238E27FC236}">
                  <a16:creationId xmlns:a16="http://schemas.microsoft.com/office/drawing/2014/main" id="{159EA960-3E5F-41E8-A7D3-9333D28B6B4E}"/>
                </a:ext>
              </a:extLst>
            </p:cNvPr>
            <p:cNvSpPr>
              <a:spLocks/>
            </p:cNvSpPr>
            <p:nvPr/>
          </p:nvSpPr>
          <p:spPr bwMode="auto">
            <a:xfrm>
              <a:off x="4669534"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29">
              <a:extLst>
                <a:ext uri="{FF2B5EF4-FFF2-40B4-BE49-F238E27FC236}">
                  <a16:creationId xmlns:a16="http://schemas.microsoft.com/office/drawing/2014/main" id="{792001DE-B77F-4DC4-ABA9-4EF7AC50625A}"/>
                </a:ext>
              </a:extLst>
            </p:cNvPr>
            <p:cNvSpPr>
              <a:spLocks/>
            </p:cNvSpPr>
            <p:nvPr/>
          </p:nvSpPr>
          <p:spPr bwMode="auto">
            <a:xfrm>
              <a:off x="5217208"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0">
              <a:extLst>
                <a:ext uri="{FF2B5EF4-FFF2-40B4-BE49-F238E27FC236}">
                  <a16:creationId xmlns:a16="http://schemas.microsoft.com/office/drawing/2014/main" id="{589AA884-EE0E-4A04-BF50-82FE29E46465}"/>
                </a:ext>
              </a:extLst>
            </p:cNvPr>
            <p:cNvSpPr>
              <a:spLocks/>
            </p:cNvSpPr>
            <p:nvPr/>
          </p:nvSpPr>
          <p:spPr bwMode="auto">
            <a:xfrm>
              <a:off x="5543348"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31">
              <a:extLst>
                <a:ext uri="{FF2B5EF4-FFF2-40B4-BE49-F238E27FC236}">
                  <a16:creationId xmlns:a16="http://schemas.microsoft.com/office/drawing/2014/main" id="{FE592C93-FC34-4F08-916F-7FD01FD5F58C}"/>
                </a:ext>
              </a:extLst>
            </p:cNvPr>
            <p:cNvSpPr>
              <a:spLocks/>
            </p:cNvSpPr>
            <p:nvPr/>
          </p:nvSpPr>
          <p:spPr bwMode="auto">
            <a:xfrm>
              <a:off x="4995674"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2">
              <a:extLst>
                <a:ext uri="{FF2B5EF4-FFF2-40B4-BE49-F238E27FC236}">
                  <a16:creationId xmlns:a16="http://schemas.microsoft.com/office/drawing/2014/main" id="{19110621-F89F-4BB1-A4F5-6E83FEFA3EDE}"/>
                </a:ext>
              </a:extLst>
            </p:cNvPr>
            <p:cNvSpPr>
              <a:spLocks/>
            </p:cNvSpPr>
            <p:nvPr/>
          </p:nvSpPr>
          <p:spPr bwMode="auto">
            <a:xfrm>
              <a:off x="5324302"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29">
              <a:extLst>
                <a:ext uri="{FF2B5EF4-FFF2-40B4-BE49-F238E27FC236}">
                  <a16:creationId xmlns:a16="http://schemas.microsoft.com/office/drawing/2014/main" id="{4EC38519-C026-4723-B6FB-A37408E41250}"/>
                </a:ext>
              </a:extLst>
            </p:cNvPr>
            <p:cNvSpPr>
              <a:spLocks/>
            </p:cNvSpPr>
            <p:nvPr/>
          </p:nvSpPr>
          <p:spPr bwMode="auto">
            <a:xfrm>
              <a:off x="5871977"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0">
              <a:extLst>
                <a:ext uri="{FF2B5EF4-FFF2-40B4-BE49-F238E27FC236}">
                  <a16:creationId xmlns:a16="http://schemas.microsoft.com/office/drawing/2014/main" id="{9FEAFFEA-9037-4982-A591-331E8D22DA39}"/>
                </a:ext>
              </a:extLst>
            </p:cNvPr>
            <p:cNvSpPr>
              <a:spLocks/>
            </p:cNvSpPr>
            <p:nvPr/>
          </p:nvSpPr>
          <p:spPr bwMode="auto">
            <a:xfrm>
              <a:off x="6198118"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31">
              <a:extLst>
                <a:ext uri="{FF2B5EF4-FFF2-40B4-BE49-F238E27FC236}">
                  <a16:creationId xmlns:a16="http://schemas.microsoft.com/office/drawing/2014/main" id="{19A15377-ACE4-47CF-83CC-BF3AA886AC45}"/>
                </a:ext>
              </a:extLst>
            </p:cNvPr>
            <p:cNvSpPr>
              <a:spLocks/>
            </p:cNvSpPr>
            <p:nvPr/>
          </p:nvSpPr>
          <p:spPr bwMode="auto">
            <a:xfrm>
              <a:off x="5650443"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2">
              <a:extLst>
                <a:ext uri="{FF2B5EF4-FFF2-40B4-BE49-F238E27FC236}">
                  <a16:creationId xmlns:a16="http://schemas.microsoft.com/office/drawing/2014/main" id="{45B00DEB-BAE8-48B6-859B-37778F7D0334}"/>
                </a:ext>
              </a:extLst>
            </p:cNvPr>
            <p:cNvSpPr>
              <a:spLocks/>
            </p:cNvSpPr>
            <p:nvPr/>
          </p:nvSpPr>
          <p:spPr bwMode="auto">
            <a:xfrm>
              <a:off x="5979071"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587">
              <a:extLst>
                <a:ext uri="{FF2B5EF4-FFF2-40B4-BE49-F238E27FC236}">
                  <a16:creationId xmlns:a16="http://schemas.microsoft.com/office/drawing/2014/main" id="{6156F5CE-953B-4862-B712-ECBC0D5E2413}"/>
                </a:ext>
              </a:extLst>
            </p:cNvPr>
            <p:cNvSpPr>
              <a:spLocks/>
            </p:cNvSpPr>
            <p:nvPr/>
          </p:nvSpPr>
          <p:spPr bwMode="auto">
            <a:xfrm>
              <a:off x="6526745"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588">
              <a:extLst>
                <a:ext uri="{FF2B5EF4-FFF2-40B4-BE49-F238E27FC236}">
                  <a16:creationId xmlns:a16="http://schemas.microsoft.com/office/drawing/2014/main" id="{00A293E0-BB35-40A0-96E0-BB7B0780AD8C}"/>
                </a:ext>
              </a:extLst>
            </p:cNvPr>
            <p:cNvSpPr>
              <a:spLocks/>
            </p:cNvSpPr>
            <p:nvPr/>
          </p:nvSpPr>
          <p:spPr bwMode="auto">
            <a:xfrm>
              <a:off x="6852887"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89">
              <a:extLst>
                <a:ext uri="{FF2B5EF4-FFF2-40B4-BE49-F238E27FC236}">
                  <a16:creationId xmlns:a16="http://schemas.microsoft.com/office/drawing/2014/main" id="{6B3B41E4-8214-4875-9020-A80206FA6C0F}"/>
                </a:ext>
              </a:extLst>
            </p:cNvPr>
            <p:cNvSpPr>
              <a:spLocks/>
            </p:cNvSpPr>
            <p:nvPr/>
          </p:nvSpPr>
          <p:spPr bwMode="auto">
            <a:xfrm>
              <a:off x="6305212"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90">
              <a:extLst>
                <a:ext uri="{FF2B5EF4-FFF2-40B4-BE49-F238E27FC236}">
                  <a16:creationId xmlns:a16="http://schemas.microsoft.com/office/drawing/2014/main" id="{7387E9CC-D1B5-4B35-BE21-15F6839DEC95}"/>
                </a:ext>
              </a:extLst>
            </p:cNvPr>
            <p:cNvSpPr>
              <a:spLocks/>
            </p:cNvSpPr>
            <p:nvPr/>
          </p:nvSpPr>
          <p:spPr bwMode="auto">
            <a:xfrm>
              <a:off x="6633840" y="356918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29">
              <a:extLst>
                <a:ext uri="{FF2B5EF4-FFF2-40B4-BE49-F238E27FC236}">
                  <a16:creationId xmlns:a16="http://schemas.microsoft.com/office/drawing/2014/main" id="{D50EE4FD-4B13-411C-B0CE-7C09F6AE4A71}"/>
                </a:ext>
              </a:extLst>
            </p:cNvPr>
            <p:cNvSpPr>
              <a:spLocks/>
            </p:cNvSpPr>
            <p:nvPr/>
          </p:nvSpPr>
          <p:spPr bwMode="auto">
            <a:xfrm>
              <a:off x="7181515"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31">
              <a:extLst>
                <a:ext uri="{FF2B5EF4-FFF2-40B4-BE49-F238E27FC236}">
                  <a16:creationId xmlns:a16="http://schemas.microsoft.com/office/drawing/2014/main" id="{8D8245DE-708E-4FB9-B3EE-1C20118BA67A}"/>
                </a:ext>
              </a:extLst>
            </p:cNvPr>
            <p:cNvSpPr>
              <a:spLocks/>
            </p:cNvSpPr>
            <p:nvPr/>
          </p:nvSpPr>
          <p:spPr bwMode="auto">
            <a:xfrm>
              <a:off x="6959981" y="356918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BBC53705-C38A-40DA-A4FE-457FBBEC54C3}"/>
                </a:ext>
              </a:extLst>
            </p:cNvPr>
            <p:cNvSpPr>
              <a:spLocks/>
            </p:cNvSpPr>
            <p:nvPr/>
          </p:nvSpPr>
          <p:spPr bwMode="auto">
            <a:xfrm>
              <a:off x="7510142"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0">
              <a:extLst>
                <a:ext uri="{FF2B5EF4-FFF2-40B4-BE49-F238E27FC236}">
                  <a16:creationId xmlns:a16="http://schemas.microsoft.com/office/drawing/2014/main" id="{5945F4FB-4D3D-43A3-BBE7-CC975BF11203}"/>
                </a:ext>
              </a:extLst>
            </p:cNvPr>
            <p:cNvSpPr>
              <a:spLocks/>
            </p:cNvSpPr>
            <p:nvPr/>
          </p:nvSpPr>
          <p:spPr bwMode="auto">
            <a:xfrm>
              <a:off x="7836283"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31">
              <a:extLst>
                <a:ext uri="{FF2B5EF4-FFF2-40B4-BE49-F238E27FC236}">
                  <a16:creationId xmlns:a16="http://schemas.microsoft.com/office/drawing/2014/main" id="{14A91043-9C98-46FC-82BC-45E14ECAA368}"/>
                </a:ext>
              </a:extLst>
            </p:cNvPr>
            <p:cNvSpPr>
              <a:spLocks/>
            </p:cNvSpPr>
            <p:nvPr/>
          </p:nvSpPr>
          <p:spPr bwMode="auto">
            <a:xfrm>
              <a:off x="7288609"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2">
              <a:extLst>
                <a:ext uri="{FF2B5EF4-FFF2-40B4-BE49-F238E27FC236}">
                  <a16:creationId xmlns:a16="http://schemas.microsoft.com/office/drawing/2014/main" id="{6997B2A0-A5DC-4270-B031-3D9936EB6D16}"/>
                </a:ext>
              </a:extLst>
            </p:cNvPr>
            <p:cNvSpPr>
              <a:spLocks/>
            </p:cNvSpPr>
            <p:nvPr/>
          </p:nvSpPr>
          <p:spPr bwMode="auto">
            <a:xfrm>
              <a:off x="7617237" y="29810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29">
              <a:extLst>
                <a:ext uri="{FF2B5EF4-FFF2-40B4-BE49-F238E27FC236}">
                  <a16:creationId xmlns:a16="http://schemas.microsoft.com/office/drawing/2014/main" id="{01AECC23-FADD-4CA6-BA21-DD502F4C3316}"/>
                </a:ext>
              </a:extLst>
            </p:cNvPr>
            <p:cNvSpPr>
              <a:spLocks/>
            </p:cNvSpPr>
            <p:nvPr/>
          </p:nvSpPr>
          <p:spPr bwMode="auto">
            <a:xfrm>
              <a:off x="8164912"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0">
              <a:extLst>
                <a:ext uri="{FF2B5EF4-FFF2-40B4-BE49-F238E27FC236}">
                  <a16:creationId xmlns:a16="http://schemas.microsoft.com/office/drawing/2014/main" id="{0D5A61DE-5769-492E-8ACA-7626B4FB93AF}"/>
                </a:ext>
              </a:extLst>
            </p:cNvPr>
            <p:cNvSpPr>
              <a:spLocks/>
            </p:cNvSpPr>
            <p:nvPr/>
          </p:nvSpPr>
          <p:spPr bwMode="auto">
            <a:xfrm>
              <a:off x="8491052"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31">
              <a:extLst>
                <a:ext uri="{FF2B5EF4-FFF2-40B4-BE49-F238E27FC236}">
                  <a16:creationId xmlns:a16="http://schemas.microsoft.com/office/drawing/2014/main" id="{A5A534C9-BF53-4692-91A0-3FDF27C0460D}"/>
                </a:ext>
              </a:extLst>
            </p:cNvPr>
            <p:cNvSpPr>
              <a:spLocks/>
            </p:cNvSpPr>
            <p:nvPr/>
          </p:nvSpPr>
          <p:spPr bwMode="auto">
            <a:xfrm>
              <a:off x="7943378"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2">
              <a:extLst>
                <a:ext uri="{FF2B5EF4-FFF2-40B4-BE49-F238E27FC236}">
                  <a16:creationId xmlns:a16="http://schemas.microsoft.com/office/drawing/2014/main" id="{A146EC31-889B-42DF-9866-A6FC8A48B2D7}"/>
                </a:ext>
              </a:extLst>
            </p:cNvPr>
            <p:cNvSpPr>
              <a:spLocks/>
            </p:cNvSpPr>
            <p:nvPr/>
          </p:nvSpPr>
          <p:spPr bwMode="auto">
            <a:xfrm>
              <a:off x="8272007" y="29810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29">
              <a:extLst>
                <a:ext uri="{FF2B5EF4-FFF2-40B4-BE49-F238E27FC236}">
                  <a16:creationId xmlns:a16="http://schemas.microsoft.com/office/drawing/2014/main" id="{CDF7F292-F64E-434F-918F-D81878EE55D8}"/>
                </a:ext>
              </a:extLst>
            </p:cNvPr>
            <p:cNvSpPr>
              <a:spLocks/>
            </p:cNvSpPr>
            <p:nvPr/>
          </p:nvSpPr>
          <p:spPr bwMode="auto">
            <a:xfrm>
              <a:off x="8819680"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0">
              <a:extLst>
                <a:ext uri="{FF2B5EF4-FFF2-40B4-BE49-F238E27FC236}">
                  <a16:creationId xmlns:a16="http://schemas.microsoft.com/office/drawing/2014/main" id="{E5C4AA02-0D49-42DA-A496-243DED1380E1}"/>
                </a:ext>
              </a:extLst>
            </p:cNvPr>
            <p:cNvSpPr>
              <a:spLocks/>
            </p:cNvSpPr>
            <p:nvPr/>
          </p:nvSpPr>
          <p:spPr bwMode="auto">
            <a:xfrm>
              <a:off x="9145821"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31">
              <a:extLst>
                <a:ext uri="{FF2B5EF4-FFF2-40B4-BE49-F238E27FC236}">
                  <a16:creationId xmlns:a16="http://schemas.microsoft.com/office/drawing/2014/main" id="{8980CD2A-26EC-49A2-8A1E-F391D5E32D2A}"/>
                </a:ext>
              </a:extLst>
            </p:cNvPr>
            <p:cNvSpPr>
              <a:spLocks/>
            </p:cNvSpPr>
            <p:nvPr/>
          </p:nvSpPr>
          <p:spPr bwMode="auto">
            <a:xfrm>
              <a:off x="8598147"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2">
              <a:extLst>
                <a:ext uri="{FF2B5EF4-FFF2-40B4-BE49-F238E27FC236}">
                  <a16:creationId xmlns:a16="http://schemas.microsoft.com/office/drawing/2014/main" id="{7AD14135-ACF5-422D-B0D7-D80D85271C06}"/>
                </a:ext>
              </a:extLst>
            </p:cNvPr>
            <p:cNvSpPr>
              <a:spLocks/>
            </p:cNvSpPr>
            <p:nvPr/>
          </p:nvSpPr>
          <p:spPr bwMode="auto">
            <a:xfrm>
              <a:off x="8926774" y="29810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29">
              <a:extLst>
                <a:ext uri="{FF2B5EF4-FFF2-40B4-BE49-F238E27FC236}">
                  <a16:creationId xmlns:a16="http://schemas.microsoft.com/office/drawing/2014/main" id="{9C5CB446-BDD4-4064-B155-2EE54642E9CF}"/>
                </a:ext>
              </a:extLst>
            </p:cNvPr>
            <p:cNvSpPr>
              <a:spLocks/>
            </p:cNvSpPr>
            <p:nvPr/>
          </p:nvSpPr>
          <p:spPr bwMode="auto">
            <a:xfrm>
              <a:off x="9474450"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0">
              <a:extLst>
                <a:ext uri="{FF2B5EF4-FFF2-40B4-BE49-F238E27FC236}">
                  <a16:creationId xmlns:a16="http://schemas.microsoft.com/office/drawing/2014/main" id="{AA359873-F442-4C7C-BD42-185D48C80F58}"/>
                </a:ext>
              </a:extLst>
            </p:cNvPr>
            <p:cNvSpPr>
              <a:spLocks/>
            </p:cNvSpPr>
            <p:nvPr/>
          </p:nvSpPr>
          <p:spPr bwMode="auto">
            <a:xfrm>
              <a:off x="9800591"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31">
              <a:extLst>
                <a:ext uri="{FF2B5EF4-FFF2-40B4-BE49-F238E27FC236}">
                  <a16:creationId xmlns:a16="http://schemas.microsoft.com/office/drawing/2014/main" id="{4B1FE187-8082-4B79-9EEB-E1B392362F3B}"/>
                </a:ext>
              </a:extLst>
            </p:cNvPr>
            <p:cNvSpPr>
              <a:spLocks/>
            </p:cNvSpPr>
            <p:nvPr/>
          </p:nvSpPr>
          <p:spPr bwMode="auto">
            <a:xfrm>
              <a:off x="9252915"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2">
              <a:extLst>
                <a:ext uri="{FF2B5EF4-FFF2-40B4-BE49-F238E27FC236}">
                  <a16:creationId xmlns:a16="http://schemas.microsoft.com/office/drawing/2014/main" id="{5ECE389B-41BB-40A7-9F40-662DC32A16B1}"/>
                </a:ext>
              </a:extLst>
            </p:cNvPr>
            <p:cNvSpPr>
              <a:spLocks/>
            </p:cNvSpPr>
            <p:nvPr/>
          </p:nvSpPr>
          <p:spPr bwMode="auto">
            <a:xfrm>
              <a:off x="9581544" y="29810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87">
              <a:extLst>
                <a:ext uri="{FF2B5EF4-FFF2-40B4-BE49-F238E27FC236}">
                  <a16:creationId xmlns:a16="http://schemas.microsoft.com/office/drawing/2014/main" id="{E172EEAB-704F-4162-AEA9-737AAEEA314A}"/>
                </a:ext>
              </a:extLst>
            </p:cNvPr>
            <p:cNvSpPr>
              <a:spLocks/>
            </p:cNvSpPr>
            <p:nvPr/>
          </p:nvSpPr>
          <p:spPr bwMode="auto">
            <a:xfrm>
              <a:off x="10129218"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88">
              <a:extLst>
                <a:ext uri="{FF2B5EF4-FFF2-40B4-BE49-F238E27FC236}">
                  <a16:creationId xmlns:a16="http://schemas.microsoft.com/office/drawing/2014/main" id="{3987DE2E-659F-4F56-A1F0-831F90649723}"/>
                </a:ext>
              </a:extLst>
            </p:cNvPr>
            <p:cNvSpPr>
              <a:spLocks/>
            </p:cNvSpPr>
            <p:nvPr/>
          </p:nvSpPr>
          <p:spPr bwMode="auto">
            <a:xfrm>
              <a:off x="10455360" y="298482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389">
              <a:extLst>
                <a:ext uri="{FF2B5EF4-FFF2-40B4-BE49-F238E27FC236}">
                  <a16:creationId xmlns:a16="http://schemas.microsoft.com/office/drawing/2014/main" id="{87DFECDA-8B60-402A-8AD4-546FC740D61A}"/>
                </a:ext>
              </a:extLst>
            </p:cNvPr>
            <p:cNvSpPr>
              <a:spLocks/>
            </p:cNvSpPr>
            <p:nvPr/>
          </p:nvSpPr>
          <p:spPr bwMode="auto">
            <a:xfrm>
              <a:off x="9907685"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390">
              <a:extLst>
                <a:ext uri="{FF2B5EF4-FFF2-40B4-BE49-F238E27FC236}">
                  <a16:creationId xmlns:a16="http://schemas.microsoft.com/office/drawing/2014/main" id="{C83EF1BE-EC8C-4476-972E-5B5897EF8808}"/>
                </a:ext>
              </a:extLst>
            </p:cNvPr>
            <p:cNvSpPr>
              <a:spLocks/>
            </p:cNvSpPr>
            <p:nvPr/>
          </p:nvSpPr>
          <p:spPr bwMode="auto">
            <a:xfrm>
              <a:off x="10236312" y="29810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31">
              <a:extLst>
                <a:ext uri="{FF2B5EF4-FFF2-40B4-BE49-F238E27FC236}">
                  <a16:creationId xmlns:a16="http://schemas.microsoft.com/office/drawing/2014/main" id="{C48270D9-5B5A-424F-A8C1-EF2C67A68EE4}"/>
                </a:ext>
              </a:extLst>
            </p:cNvPr>
            <p:cNvSpPr>
              <a:spLocks/>
            </p:cNvSpPr>
            <p:nvPr/>
          </p:nvSpPr>
          <p:spPr bwMode="auto">
            <a:xfrm>
              <a:off x="10562454" y="29810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29">
              <a:extLst>
                <a:ext uri="{FF2B5EF4-FFF2-40B4-BE49-F238E27FC236}">
                  <a16:creationId xmlns:a16="http://schemas.microsoft.com/office/drawing/2014/main" id="{2007265F-C6FD-449C-85F0-62971CCA8AF4}"/>
                </a:ext>
              </a:extLst>
            </p:cNvPr>
            <p:cNvSpPr>
              <a:spLocks/>
            </p:cNvSpPr>
            <p:nvPr/>
          </p:nvSpPr>
          <p:spPr bwMode="auto">
            <a:xfrm flipH="1">
              <a:off x="10562455"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30">
              <a:extLst>
                <a:ext uri="{FF2B5EF4-FFF2-40B4-BE49-F238E27FC236}">
                  <a16:creationId xmlns:a16="http://schemas.microsoft.com/office/drawing/2014/main" id="{B12F9FD5-F84A-4494-8DD1-CB2010A279FA}"/>
                </a:ext>
              </a:extLst>
            </p:cNvPr>
            <p:cNvSpPr>
              <a:spLocks/>
            </p:cNvSpPr>
            <p:nvPr/>
          </p:nvSpPr>
          <p:spPr bwMode="auto">
            <a:xfrm flipH="1">
              <a:off x="10236313"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E72CF605-7372-4371-A3DE-3BF822063ED4}"/>
                </a:ext>
              </a:extLst>
            </p:cNvPr>
            <p:cNvSpPr>
              <a:spLocks/>
            </p:cNvSpPr>
            <p:nvPr/>
          </p:nvSpPr>
          <p:spPr bwMode="auto">
            <a:xfrm flipH="1">
              <a:off x="10669548"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1" name="Freeform 32">
              <a:extLst>
                <a:ext uri="{FF2B5EF4-FFF2-40B4-BE49-F238E27FC236}">
                  <a16:creationId xmlns:a16="http://schemas.microsoft.com/office/drawing/2014/main" id="{6FBE5CC2-F4FD-45B4-8098-79051B645BB3}"/>
                </a:ext>
              </a:extLst>
            </p:cNvPr>
            <p:cNvSpPr>
              <a:spLocks/>
            </p:cNvSpPr>
            <p:nvPr/>
          </p:nvSpPr>
          <p:spPr bwMode="auto">
            <a:xfrm flipH="1">
              <a:off x="10343408" y="327887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2" name="Freeform 29">
              <a:extLst>
                <a:ext uri="{FF2B5EF4-FFF2-40B4-BE49-F238E27FC236}">
                  <a16:creationId xmlns:a16="http://schemas.microsoft.com/office/drawing/2014/main" id="{6F5EDF81-2E80-46F8-B4B8-866AC4B40BD6}"/>
                </a:ext>
              </a:extLst>
            </p:cNvPr>
            <p:cNvSpPr>
              <a:spLocks/>
            </p:cNvSpPr>
            <p:nvPr/>
          </p:nvSpPr>
          <p:spPr bwMode="auto">
            <a:xfrm flipH="1">
              <a:off x="9907685"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30">
              <a:extLst>
                <a:ext uri="{FF2B5EF4-FFF2-40B4-BE49-F238E27FC236}">
                  <a16:creationId xmlns:a16="http://schemas.microsoft.com/office/drawing/2014/main" id="{F3B4A7A9-4BED-4FDF-91F2-9265CDD97001}"/>
                </a:ext>
              </a:extLst>
            </p:cNvPr>
            <p:cNvSpPr>
              <a:spLocks/>
            </p:cNvSpPr>
            <p:nvPr/>
          </p:nvSpPr>
          <p:spPr bwMode="auto">
            <a:xfrm flipH="1">
              <a:off x="9581544"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1">
              <a:extLst>
                <a:ext uri="{FF2B5EF4-FFF2-40B4-BE49-F238E27FC236}">
                  <a16:creationId xmlns:a16="http://schemas.microsoft.com/office/drawing/2014/main" id="{765DEF6A-14E1-448A-AB94-02B0E045E445}"/>
                </a:ext>
              </a:extLst>
            </p:cNvPr>
            <p:cNvSpPr>
              <a:spLocks/>
            </p:cNvSpPr>
            <p:nvPr/>
          </p:nvSpPr>
          <p:spPr bwMode="auto">
            <a:xfrm flipH="1">
              <a:off x="10014780"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2">
              <a:extLst>
                <a:ext uri="{FF2B5EF4-FFF2-40B4-BE49-F238E27FC236}">
                  <a16:creationId xmlns:a16="http://schemas.microsoft.com/office/drawing/2014/main" id="{CA483838-B75C-4A9E-B928-6F69B0062B78}"/>
                </a:ext>
              </a:extLst>
            </p:cNvPr>
            <p:cNvSpPr>
              <a:spLocks/>
            </p:cNvSpPr>
            <p:nvPr/>
          </p:nvSpPr>
          <p:spPr bwMode="auto">
            <a:xfrm flipH="1">
              <a:off x="9688639" y="327887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29">
              <a:extLst>
                <a:ext uri="{FF2B5EF4-FFF2-40B4-BE49-F238E27FC236}">
                  <a16:creationId xmlns:a16="http://schemas.microsoft.com/office/drawing/2014/main" id="{4C338F83-C69C-426B-9652-38EFE7DD8617}"/>
                </a:ext>
              </a:extLst>
            </p:cNvPr>
            <p:cNvSpPr>
              <a:spLocks/>
            </p:cNvSpPr>
            <p:nvPr/>
          </p:nvSpPr>
          <p:spPr bwMode="auto">
            <a:xfrm flipH="1">
              <a:off x="9252916"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30">
              <a:extLst>
                <a:ext uri="{FF2B5EF4-FFF2-40B4-BE49-F238E27FC236}">
                  <a16:creationId xmlns:a16="http://schemas.microsoft.com/office/drawing/2014/main" id="{D3468B77-E48B-49F3-920F-049DFAAC0005}"/>
                </a:ext>
              </a:extLst>
            </p:cNvPr>
            <p:cNvSpPr>
              <a:spLocks/>
            </p:cNvSpPr>
            <p:nvPr/>
          </p:nvSpPr>
          <p:spPr bwMode="auto">
            <a:xfrm flipH="1">
              <a:off x="8926775"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1">
              <a:extLst>
                <a:ext uri="{FF2B5EF4-FFF2-40B4-BE49-F238E27FC236}">
                  <a16:creationId xmlns:a16="http://schemas.microsoft.com/office/drawing/2014/main" id="{82310638-097D-419F-B83F-CC1907611A55}"/>
                </a:ext>
              </a:extLst>
            </p:cNvPr>
            <p:cNvSpPr>
              <a:spLocks/>
            </p:cNvSpPr>
            <p:nvPr/>
          </p:nvSpPr>
          <p:spPr bwMode="auto">
            <a:xfrm flipH="1">
              <a:off x="9360011"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2">
              <a:extLst>
                <a:ext uri="{FF2B5EF4-FFF2-40B4-BE49-F238E27FC236}">
                  <a16:creationId xmlns:a16="http://schemas.microsoft.com/office/drawing/2014/main" id="{FE4DAFA2-269A-4513-BB24-0312FEB0AE56}"/>
                </a:ext>
              </a:extLst>
            </p:cNvPr>
            <p:cNvSpPr>
              <a:spLocks/>
            </p:cNvSpPr>
            <p:nvPr/>
          </p:nvSpPr>
          <p:spPr bwMode="auto">
            <a:xfrm flipH="1">
              <a:off x="9033870" y="327887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29">
              <a:extLst>
                <a:ext uri="{FF2B5EF4-FFF2-40B4-BE49-F238E27FC236}">
                  <a16:creationId xmlns:a16="http://schemas.microsoft.com/office/drawing/2014/main" id="{7D386B14-B0F3-4E55-8801-DB484C382937}"/>
                </a:ext>
              </a:extLst>
            </p:cNvPr>
            <p:cNvSpPr>
              <a:spLocks/>
            </p:cNvSpPr>
            <p:nvPr/>
          </p:nvSpPr>
          <p:spPr bwMode="auto">
            <a:xfrm flipH="1">
              <a:off x="8598148"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30">
              <a:extLst>
                <a:ext uri="{FF2B5EF4-FFF2-40B4-BE49-F238E27FC236}">
                  <a16:creationId xmlns:a16="http://schemas.microsoft.com/office/drawing/2014/main" id="{CF4EB533-132D-4AFA-9F26-338F8EF4DDE8}"/>
                </a:ext>
              </a:extLst>
            </p:cNvPr>
            <p:cNvSpPr>
              <a:spLocks/>
            </p:cNvSpPr>
            <p:nvPr/>
          </p:nvSpPr>
          <p:spPr bwMode="auto">
            <a:xfrm flipH="1">
              <a:off x="8272007"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1">
              <a:extLst>
                <a:ext uri="{FF2B5EF4-FFF2-40B4-BE49-F238E27FC236}">
                  <a16:creationId xmlns:a16="http://schemas.microsoft.com/office/drawing/2014/main" id="{3AD2A50C-D40A-45D0-B5E8-4F1CC4BA4BF0}"/>
                </a:ext>
              </a:extLst>
            </p:cNvPr>
            <p:cNvSpPr>
              <a:spLocks/>
            </p:cNvSpPr>
            <p:nvPr/>
          </p:nvSpPr>
          <p:spPr bwMode="auto">
            <a:xfrm flipH="1">
              <a:off x="8705242"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2">
              <a:extLst>
                <a:ext uri="{FF2B5EF4-FFF2-40B4-BE49-F238E27FC236}">
                  <a16:creationId xmlns:a16="http://schemas.microsoft.com/office/drawing/2014/main" id="{55BDAA80-D79A-4ED0-BA09-CEF0C33CF040}"/>
                </a:ext>
              </a:extLst>
            </p:cNvPr>
            <p:cNvSpPr>
              <a:spLocks/>
            </p:cNvSpPr>
            <p:nvPr/>
          </p:nvSpPr>
          <p:spPr bwMode="auto">
            <a:xfrm flipH="1">
              <a:off x="8379101" y="327887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425">
              <a:extLst>
                <a:ext uri="{FF2B5EF4-FFF2-40B4-BE49-F238E27FC236}">
                  <a16:creationId xmlns:a16="http://schemas.microsoft.com/office/drawing/2014/main" id="{02538123-DC66-4DC1-BAED-0143DC510823}"/>
                </a:ext>
              </a:extLst>
            </p:cNvPr>
            <p:cNvSpPr>
              <a:spLocks/>
            </p:cNvSpPr>
            <p:nvPr/>
          </p:nvSpPr>
          <p:spPr bwMode="auto">
            <a:xfrm flipH="1">
              <a:off x="7943379"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426">
              <a:extLst>
                <a:ext uri="{FF2B5EF4-FFF2-40B4-BE49-F238E27FC236}">
                  <a16:creationId xmlns:a16="http://schemas.microsoft.com/office/drawing/2014/main" id="{4364DC9E-65DF-4134-A7AC-4F2A610E5EDC}"/>
                </a:ext>
              </a:extLst>
            </p:cNvPr>
            <p:cNvSpPr>
              <a:spLocks/>
            </p:cNvSpPr>
            <p:nvPr/>
          </p:nvSpPr>
          <p:spPr bwMode="auto">
            <a:xfrm flipH="1">
              <a:off x="7617237"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427">
              <a:extLst>
                <a:ext uri="{FF2B5EF4-FFF2-40B4-BE49-F238E27FC236}">
                  <a16:creationId xmlns:a16="http://schemas.microsoft.com/office/drawing/2014/main" id="{D5E9187D-15DB-4CC4-BC5B-3C528E411C9E}"/>
                </a:ext>
              </a:extLst>
            </p:cNvPr>
            <p:cNvSpPr>
              <a:spLocks/>
            </p:cNvSpPr>
            <p:nvPr/>
          </p:nvSpPr>
          <p:spPr bwMode="auto">
            <a:xfrm flipH="1">
              <a:off x="8050472"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428">
              <a:extLst>
                <a:ext uri="{FF2B5EF4-FFF2-40B4-BE49-F238E27FC236}">
                  <a16:creationId xmlns:a16="http://schemas.microsoft.com/office/drawing/2014/main" id="{6A78A350-7B8A-458F-8089-EE84CE8CB1C8}"/>
                </a:ext>
              </a:extLst>
            </p:cNvPr>
            <p:cNvSpPr>
              <a:spLocks/>
            </p:cNvSpPr>
            <p:nvPr/>
          </p:nvSpPr>
          <p:spPr bwMode="auto">
            <a:xfrm flipH="1">
              <a:off x="7724332" y="327887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29">
              <a:extLst>
                <a:ext uri="{FF2B5EF4-FFF2-40B4-BE49-F238E27FC236}">
                  <a16:creationId xmlns:a16="http://schemas.microsoft.com/office/drawing/2014/main" id="{F9A716F6-C549-43A7-A7E3-DA623FCDE573}"/>
                </a:ext>
              </a:extLst>
            </p:cNvPr>
            <p:cNvSpPr>
              <a:spLocks/>
            </p:cNvSpPr>
            <p:nvPr/>
          </p:nvSpPr>
          <p:spPr bwMode="auto">
            <a:xfrm flipH="1">
              <a:off x="7288609" y="328260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1">
              <a:extLst>
                <a:ext uri="{FF2B5EF4-FFF2-40B4-BE49-F238E27FC236}">
                  <a16:creationId xmlns:a16="http://schemas.microsoft.com/office/drawing/2014/main" id="{F2946DA5-6EB6-467C-88B4-46230C1EFA24}"/>
                </a:ext>
              </a:extLst>
            </p:cNvPr>
            <p:cNvSpPr>
              <a:spLocks/>
            </p:cNvSpPr>
            <p:nvPr/>
          </p:nvSpPr>
          <p:spPr bwMode="auto">
            <a:xfrm flipH="1">
              <a:off x="7395703" y="327887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29">
              <a:extLst>
                <a:ext uri="{FF2B5EF4-FFF2-40B4-BE49-F238E27FC236}">
                  <a16:creationId xmlns:a16="http://schemas.microsoft.com/office/drawing/2014/main" id="{5B39FDDE-ECBD-439C-A2C6-D18C4C5A1934}"/>
                </a:ext>
              </a:extLst>
            </p:cNvPr>
            <p:cNvSpPr>
              <a:spLocks/>
            </p:cNvSpPr>
            <p:nvPr/>
          </p:nvSpPr>
          <p:spPr bwMode="auto">
            <a:xfrm>
              <a:off x="7510142"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0">
              <a:extLst>
                <a:ext uri="{FF2B5EF4-FFF2-40B4-BE49-F238E27FC236}">
                  <a16:creationId xmlns:a16="http://schemas.microsoft.com/office/drawing/2014/main" id="{A2AA66FD-7764-4982-9AD9-7387CF3DC4B9}"/>
                </a:ext>
              </a:extLst>
            </p:cNvPr>
            <p:cNvSpPr>
              <a:spLocks/>
            </p:cNvSpPr>
            <p:nvPr/>
          </p:nvSpPr>
          <p:spPr bwMode="auto">
            <a:xfrm>
              <a:off x="7836283"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1">
              <a:extLst>
                <a:ext uri="{FF2B5EF4-FFF2-40B4-BE49-F238E27FC236}">
                  <a16:creationId xmlns:a16="http://schemas.microsoft.com/office/drawing/2014/main" id="{2FDF1DAC-9771-43E2-8856-1F48A6875E5B}"/>
                </a:ext>
              </a:extLst>
            </p:cNvPr>
            <p:cNvSpPr>
              <a:spLocks/>
            </p:cNvSpPr>
            <p:nvPr/>
          </p:nvSpPr>
          <p:spPr bwMode="auto">
            <a:xfrm>
              <a:off x="7288609"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32">
              <a:extLst>
                <a:ext uri="{FF2B5EF4-FFF2-40B4-BE49-F238E27FC236}">
                  <a16:creationId xmlns:a16="http://schemas.microsoft.com/office/drawing/2014/main" id="{DB194B06-9A5C-4FEB-B42E-C0FB312250A6}"/>
                </a:ext>
              </a:extLst>
            </p:cNvPr>
            <p:cNvSpPr>
              <a:spLocks/>
            </p:cNvSpPr>
            <p:nvPr/>
          </p:nvSpPr>
          <p:spPr bwMode="auto">
            <a:xfrm>
              <a:off x="7617237" y="356918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29">
              <a:extLst>
                <a:ext uri="{FF2B5EF4-FFF2-40B4-BE49-F238E27FC236}">
                  <a16:creationId xmlns:a16="http://schemas.microsoft.com/office/drawing/2014/main" id="{DBEBE8C0-F417-4627-BC59-69AA637091D6}"/>
                </a:ext>
              </a:extLst>
            </p:cNvPr>
            <p:cNvSpPr>
              <a:spLocks/>
            </p:cNvSpPr>
            <p:nvPr/>
          </p:nvSpPr>
          <p:spPr bwMode="auto">
            <a:xfrm>
              <a:off x="8164912"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30">
              <a:extLst>
                <a:ext uri="{FF2B5EF4-FFF2-40B4-BE49-F238E27FC236}">
                  <a16:creationId xmlns:a16="http://schemas.microsoft.com/office/drawing/2014/main" id="{0AFF620D-F530-4605-B618-D3BBAF1754C1}"/>
                </a:ext>
              </a:extLst>
            </p:cNvPr>
            <p:cNvSpPr>
              <a:spLocks/>
            </p:cNvSpPr>
            <p:nvPr/>
          </p:nvSpPr>
          <p:spPr bwMode="auto">
            <a:xfrm>
              <a:off x="8491052"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1">
              <a:extLst>
                <a:ext uri="{FF2B5EF4-FFF2-40B4-BE49-F238E27FC236}">
                  <a16:creationId xmlns:a16="http://schemas.microsoft.com/office/drawing/2014/main" id="{B4F3E5C4-A756-4F5A-A8BB-268450599E36}"/>
                </a:ext>
              </a:extLst>
            </p:cNvPr>
            <p:cNvSpPr>
              <a:spLocks/>
            </p:cNvSpPr>
            <p:nvPr/>
          </p:nvSpPr>
          <p:spPr bwMode="auto">
            <a:xfrm>
              <a:off x="7943378"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2">
              <a:extLst>
                <a:ext uri="{FF2B5EF4-FFF2-40B4-BE49-F238E27FC236}">
                  <a16:creationId xmlns:a16="http://schemas.microsoft.com/office/drawing/2014/main" id="{BECE35F7-072A-4776-95CD-D4A7493708C5}"/>
                </a:ext>
              </a:extLst>
            </p:cNvPr>
            <p:cNvSpPr>
              <a:spLocks/>
            </p:cNvSpPr>
            <p:nvPr/>
          </p:nvSpPr>
          <p:spPr bwMode="auto">
            <a:xfrm>
              <a:off x="8272007" y="356918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29">
              <a:extLst>
                <a:ext uri="{FF2B5EF4-FFF2-40B4-BE49-F238E27FC236}">
                  <a16:creationId xmlns:a16="http://schemas.microsoft.com/office/drawing/2014/main" id="{9A3023CE-B00D-4E8D-9C94-AF30B1290A91}"/>
                </a:ext>
              </a:extLst>
            </p:cNvPr>
            <p:cNvSpPr>
              <a:spLocks/>
            </p:cNvSpPr>
            <p:nvPr/>
          </p:nvSpPr>
          <p:spPr bwMode="auto">
            <a:xfrm>
              <a:off x="8819680"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0">
              <a:extLst>
                <a:ext uri="{FF2B5EF4-FFF2-40B4-BE49-F238E27FC236}">
                  <a16:creationId xmlns:a16="http://schemas.microsoft.com/office/drawing/2014/main" id="{9FB0BA4F-172F-41F9-8DF4-D7C12729799A}"/>
                </a:ext>
              </a:extLst>
            </p:cNvPr>
            <p:cNvSpPr>
              <a:spLocks/>
            </p:cNvSpPr>
            <p:nvPr/>
          </p:nvSpPr>
          <p:spPr bwMode="auto">
            <a:xfrm>
              <a:off x="9145821"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1">
              <a:extLst>
                <a:ext uri="{FF2B5EF4-FFF2-40B4-BE49-F238E27FC236}">
                  <a16:creationId xmlns:a16="http://schemas.microsoft.com/office/drawing/2014/main" id="{DABD46C9-94B0-46A8-A748-5D76ED44AC1A}"/>
                </a:ext>
              </a:extLst>
            </p:cNvPr>
            <p:cNvSpPr>
              <a:spLocks/>
            </p:cNvSpPr>
            <p:nvPr/>
          </p:nvSpPr>
          <p:spPr bwMode="auto">
            <a:xfrm>
              <a:off x="8598147"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2">
              <a:extLst>
                <a:ext uri="{FF2B5EF4-FFF2-40B4-BE49-F238E27FC236}">
                  <a16:creationId xmlns:a16="http://schemas.microsoft.com/office/drawing/2014/main" id="{EE1948BC-1199-42B6-9FB3-A12EC0D00FD2}"/>
                </a:ext>
              </a:extLst>
            </p:cNvPr>
            <p:cNvSpPr>
              <a:spLocks/>
            </p:cNvSpPr>
            <p:nvPr/>
          </p:nvSpPr>
          <p:spPr bwMode="auto">
            <a:xfrm>
              <a:off x="8926774" y="356918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29">
              <a:extLst>
                <a:ext uri="{FF2B5EF4-FFF2-40B4-BE49-F238E27FC236}">
                  <a16:creationId xmlns:a16="http://schemas.microsoft.com/office/drawing/2014/main" id="{2EDC656D-66EF-44B7-BC33-C916CC3DD2A7}"/>
                </a:ext>
              </a:extLst>
            </p:cNvPr>
            <p:cNvSpPr>
              <a:spLocks/>
            </p:cNvSpPr>
            <p:nvPr/>
          </p:nvSpPr>
          <p:spPr bwMode="auto">
            <a:xfrm>
              <a:off x="9474450"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80B79417-D52D-40B4-BFD6-D2AF7A17BD1B}"/>
                </a:ext>
              </a:extLst>
            </p:cNvPr>
            <p:cNvSpPr>
              <a:spLocks/>
            </p:cNvSpPr>
            <p:nvPr/>
          </p:nvSpPr>
          <p:spPr bwMode="auto">
            <a:xfrm>
              <a:off x="9800591"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1">
              <a:extLst>
                <a:ext uri="{FF2B5EF4-FFF2-40B4-BE49-F238E27FC236}">
                  <a16:creationId xmlns:a16="http://schemas.microsoft.com/office/drawing/2014/main" id="{A42AF920-FBB3-4F87-81FE-CAF78657851C}"/>
                </a:ext>
              </a:extLst>
            </p:cNvPr>
            <p:cNvSpPr>
              <a:spLocks/>
            </p:cNvSpPr>
            <p:nvPr/>
          </p:nvSpPr>
          <p:spPr bwMode="auto">
            <a:xfrm>
              <a:off x="9252915"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32">
              <a:extLst>
                <a:ext uri="{FF2B5EF4-FFF2-40B4-BE49-F238E27FC236}">
                  <a16:creationId xmlns:a16="http://schemas.microsoft.com/office/drawing/2014/main" id="{1F4DF0F4-54C4-4BCF-99AC-45EB403EDF14}"/>
                </a:ext>
              </a:extLst>
            </p:cNvPr>
            <p:cNvSpPr>
              <a:spLocks/>
            </p:cNvSpPr>
            <p:nvPr/>
          </p:nvSpPr>
          <p:spPr bwMode="auto">
            <a:xfrm>
              <a:off x="9581544" y="356918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47">
              <a:extLst>
                <a:ext uri="{FF2B5EF4-FFF2-40B4-BE49-F238E27FC236}">
                  <a16:creationId xmlns:a16="http://schemas.microsoft.com/office/drawing/2014/main" id="{8F3DFC68-8498-4846-8598-986D3E95BF1C}"/>
                </a:ext>
              </a:extLst>
            </p:cNvPr>
            <p:cNvSpPr>
              <a:spLocks/>
            </p:cNvSpPr>
            <p:nvPr/>
          </p:nvSpPr>
          <p:spPr bwMode="auto">
            <a:xfrm>
              <a:off x="10129218"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48">
              <a:extLst>
                <a:ext uri="{FF2B5EF4-FFF2-40B4-BE49-F238E27FC236}">
                  <a16:creationId xmlns:a16="http://schemas.microsoft.com/office/drawing/2014/main" id="{8BEB3365-DDC1-4A4B-9088-2A5462EAA556}"/>
                </a:ext>
              </a:extLst>
            </p:cNvPr>
            <p:cNvSpPr>
              <a:spLocks/>
            </p:cNvSpPr>
            <p:nvPr/>
          </p:nvSpPr>
          <p:spPr bwMode="auto">
            <a:xfrm>
              <a:off x="10455360"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49">
              <a:extLst>
                <a:ext uri="{FF2B5EF4-FFF2-40B4-BE49-F238E27FC236}">
                  <a16:creationId xmlns:a16="http://schemas.microsoft.com/office/drawing/2014/main" id="{C3C16AC1-62F2-49D7-9DA4-04CB2F19D420}"/>
                </a:ext>
              </a:extLst>
            </p:cNvPr>
            <p:cNvSpPr>
              <a:spLocks/>
            </p:cNvSpPr>
            <p:nvPr/>
          </p:nvSpPr>
          <p:spPr bwMode="auto">
            <a:xfrm>
              <a:off x="9907685"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450">
              <a:extLst>
                <a:ext uri="{FF2B5EF4-FFF2-40B4-BE49-F238E27FC236}">
                  <a16:creationId xmlns:a16="http://schemas.microsoft.com/office/drawing/2014/main" id="{378CC093-1240-4C0F-BDB0-4D86AC744788}"/>
                </a:ext>
              </a:extLst>
            </p:cNvPr>
            <p:cNvSpPr>
              <a:spLocks/>
            </p:cNvSpPr>
            <p:nvPr/>
          </p:nvSpPr>
          <p:spPr bwMode="auto">
            <a:xfrm>
              <a:off x="10236312" y="356918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29">
              <a:extLst>
                <a:ext uri="{FF2B5EF4-FFF2-40B4-BE49-F238E27FC236}">
                  <a16:creationId xmlns:a16="http://schemas.microsoft.com/office/drawing/2014/main" id="{3E66C662-69A8-44AF-A9FD-3DEAA66B1F4D}"/>
                </a:ext>
              </a:extLst>
            </p:cNvPr>
            <p:cNvSpPr>
              <a:spLocks/>
            </p:cNvSpPr>
            <p:nvPr/>
          </p:nvSpPr>
          <p:spPr bwMode="auto">
            <a:xfrm>
              <a:off x="10783987" y="357291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31">
              <a:extLst>
                <a:ext uri="{FF2B5EF4-FFF2-40B4-BE49-F238E27FC236}">
                  <a16:creationId xmlns:a16="http://schemas.microsoft.com/office/drawing/2014/main" id="{A4003561-40C0-4186-BFD4-7B0471A0EE95}"/>
                </a:ext>
              </a:extLst>
            </p:cNvPr>
            <p:cNvSpPr>
              <a:spLocks/>
            </p:cNvSpPr>
            <p:nvPr/>
          </p:nvSpPr>
          <p:spPr bwMode="auto">
            <a:xfrm>
              <a:off x="10562454" y="356918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40BC3A84-034B-4866-A737-A285E7CF49BB}"/>
                </a:ext>
              </a:extLst>
            </p:cNvPr>
            <p:cNvSpPr>
              <a:spLocks/>
            </p:cNvSpPr>
            <p:nvPr/>
          </p:nvSpPr>
          <p:spPr bwMode="auto">
            <a:xfrm flipH="1">
              <a:off x="9581546"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477">
              <a:extLst>
                <a:ext uri="{FF2B5EF4-FFF2-40B4-BE49-F238E27FC236}">
                  <a16:creationId xmlns:a16="http://schemas.microsoft.com/office/drawing/2014/main" id="{A29CCEF9-B761-46CE-A52B-CC59D11247FA}"/>
                </a:ext>
              </a:extLst>
            </p:cNvPr>
            <p:cNvSpPr>
              <a:spLocks/>
            </p:cNvSpPr>
            <p:nvPr/>
          </p:nvSpPr>
          <p:spPr bwMode="auto">
            <a:xfrm flipH="1">
              <a:off x="9252918"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478">
              <a:extLst>
                <a:ext uri="{FF2B5EF4-FFF2-40B4-BE49-F238E27FC236}">
                  <a16:creationId xmlns:a16="http://schemas.microsoft.com/office/drawing/2014/main" id="{568D3ECC-39B7-4B2B-AB01-7F90020317FA}"/>
                </a:ext>
              </a:extLst>
            </p:cNvPr>
            <p:cNvSpPr>
              <a:spLocks/>
            </p:cNvSpPr>
            <p:nvPr/>
          </p:nvSpPr>
          <p:spPr bwMode="auto">
            <a:xfrm flipH="1">
              <a:off x="8926777"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479">
              <a:extLst>
                <a:ext uri="{FF2B5EF4-FFF2-40B4-BE49-F238E27FC236}">
                  <a16:creationId xmlns:a16="http://schemas.microsoft.com/office/drawing/2014/main" id="{882CF2F5-55AA-45DA-9578-7932ECBCA504}"/>
                </a:ext>
              </a:extLst>
            </p:cNvPr>
            <p:cNvSpPr>
              <a:spLocks/>
            </p:cNvSpPr>
            <p:nvPr/>
          </p:nvSpPr>
          <p:spPr bwMode="auto">
            <a:xfrm flipH="1">
              <a:off x="9360012" y="21117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480">
              <a:extLst>
                <a:ext uri="{FF2B5EF4-FFF2-40B4-BE49-F238E27FC236}">
                  <a16:creationId xmlns:a16="http://schemas.microsoft.com/office/drawing/2014/main" id="{0948FED0-3561-4129-9232-805BDEF555AC}"/>
                </a:ext>
              </a:extLst>
            </p:cNvPr>
            <p:cNvSpPr>
              <a:spLocks/>
            </p:cNvSpPr>
            <p:nvPr/>
          </p:nvSpPr>
          <p:spPr bwMode="auto">
            <a:xfrm flipH="1">
              <a:off x="9033872" y="21117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29">
              <a:extLst>
                <a:ext uri="{FF2B5EF4-FFF2-40B4-BE49-F238E27FC236}">
                  <a16:creationId xmlns:a16="http://schemas.microsoft.com/office/drawing/2014/main" id="{9E0D00A3-9A5E-4891-88B6-DAE32591A0BB}"/>
                </a:ext>
              </a:extLst>
            </p:cNvPr>
            <p:cNvSpPr>
              <a:spLocks/>
            </p:cNvSpPr>
            <p:nvPr/>
          </p:nvSpPr>
          <p:spPr bwMode="auto">
            <a:xfrm flipH="1">
              <a:off x="8598148" y="2138346"/>
              <a:ext cx="0" cy="14630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1">
              <a:extLst>
                <a:ext uri="{FF2B5EF4-FFF2-40B4-BE49-F238E27FC236}">
                  <a16:creationId xmlns:a16="http://schemas.microsoft.com/office/drawing/2014/main" id="{48EF0793-F02A-462B-A74F-676AF0BBE787}"/>
                </a:ext>
              </a:extLst>
            </p:cNvPr>
            <p:cNvSpPr>
              <a:spLocks/>
            </p:cNvSpPr>
            <p:nvPr/>
          </p:nvSpPr>
          <p:spPr bwMode="auto">
            <a:xfrm flipH="1">
              <a:off x="8705243" y="21117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30">
              <a:extLst>
                <a:ext uri="{FF2B5EF4-FFF2-40B4-BE49-F238E27FC236}">
                  <a16:creationId xmlns:a16="http://schemas.microsoft.com/office/drawing/2014/main" id="{83662160-E620-4EE3-A22C-A72A9B1D48E4}"/>
                </a:ext>
              </a:extLst>
            </p:cNvPr>
            <p:cNvSpPr>
              <a:spLocks/>
            </p:cNvSpPr>
            <p:nvPr/>
          </p:nvSpPr>
          <p:spPr bwMode="auto">
            <a:xfrm flipH="1">
              <a:off x="6633842" y="2138346"/>
              <a:ext cx="0" cy="14630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29">
              <a:extLst>
                <a:ext uri="{FF2B5EF4-FFF2-40B4-BE49-F238E27FC236}">
                  <a16:creationId xmlns:a16="http://schemas.microsoft.com/office/drawing/2014/main" id="{109E45A1-D1AE-424F-A71C-C4EABE1A9338}"/>
                </a:ext>
              </a:extLst>
            </p:cNvPr>
            <p:cNvSpPr>
              <a:spLocks/>
            </p:cNvSpPr>
            <p:nvPr/>
          </p:nvSpPr>
          <p:spPr bwMode="auto">
            <a:xfrm flipH="1">
              <a:off x="6305213"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0">
              <a:extLst>
                <a:ext uri="{FF2B5EF4-FFF2-40B4-BE49-F238E27FC236}">
                  <a16:creationId xmlns:a16="http://schemas.microsoft.com/office/drawing/2014/main" id="{7761B742-44EB-4CC6-B146-15256ED45080}"/>
                </a:ext>
              </a:extLst>
            </p:cNvPr>
            <p:cNvSpPr>
              <a:spLocks/>
            </p:cNvSpPr>
            <p:nvPr/>
          </p:nvSpPr>
          <p:spPr bwMode="auto">
            <a:xfrm flipH="1">
              <a:off x="5979072"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1">
              <a:extLst>
                <a:ext uri="{FF2B5EF4-FFF2-40B4-BE49-F238E27FC236}">
                  <a16:creationId xmlns:a16="http://schemas.microsoft.com/office/drawing/2014/main" id="{8B45001E-8AB9-461D-9C29-3C70A8D9D5BB}"/>
                </a:ext>
              </a:extLst>
            </p:cNvPr>
            <p:cNvSpPr>
              <a:spLocks/>
            </p:cNvSpPr>
            <p:nvPr/>
          </p:nvSpPr>
          <p:spPr bwMode="auto">
            <a:xfrm flipH="1">
              <a:off x="6412308" y="21117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32">
              <a:extLst>
                <a:ext uri="{FF2B5EF4-FFF2-40B4-BE49-F238E27FC236}">
                  <a16:creationId xmlns:a16="http://schemas.microsoft.com/office/drawing/2014/main" id="{0AE27DFE-4225-44E9-AF1E-F3ED9525169F}"/>
                </a:ext>
              </a:extLst>
            </p:cNvPr>
            <p:cNvSpPr>
              <a:spLocks/>
            </p:cNvSpPr>
            <p:nvPr/>
          </p:nvSpPr>
          <p:spPr bwMode="auto">
            <a:xfrm flipH="1">
              <a:off x="6086167" y="211174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499">
              <a:extLst>
                <a:ext uri="{FF2B5EF4-FFF2-40B4-BE49-F238E27FC236}">
                  <a16:creationId xmlns:a16="http://schemas.microsoft.com/office/drawing/2014/main" id="{D481AA31-9288-487E-A18B-D6EB4A372367}"/>
                </a:ext>
              </a:extLst>
            </p:cNvPr>
            <p:cNvSpPr>
              <a:spLocks/>
            </p:cNvSpPr>
            <p:nvPr/>
          </p:nvSpPr>
          <p:spPr bwMode="auto">
            <a:xfrm flipH="1">
              <a:off x="5650445"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501">
              <a:extLst>
                <a:ext uri="{FF2B5EF4-FFF2-40B4-BE49-F238E27FC236}">
                  <a16:creationId xmlns:a16="http://schemas.microsoft.com/office/drawing/2014/main" id="{92A3F92F-434B-4A2E-923F-61C79D07CFA7}"/>
                </a:ext>
              </a:extLst>
            </p:cNvPr>
            <p:cNvSpPr>
              <a:spLocks/>
            </p:cNvSpPr>
            <p:nvPr/>
          </p:nvSpPr>
          <p:spPr bwMode="auto">
            <a:xfrm flipH="1">
              <a:off x="5757539" y="211174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29">
              <a:extLst>
                <a:ext uri="{FF2B5EF4-FFF2-40B4-BE49-F238E27FC236}">
                  <a16:creationId xmlns:a16="http://schemas.microsoft.com/office/drawing/2014/main" id="{E04FA0F9-0B85-4377-AAC0-2361FCD829B3}"/>
                </a:ext>
              </a:extLst>
            </p:cNvPr>
            <p:cNvSpPr>
              <a:spLocks/>
            </p:cNvSpPr>
            <p:nvPr/>
          </p:nvSpPr>
          <p:spPr bwMode="auto">
            <a:xfrm>
              <a:off x="5217208"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30">
              <a:extLst>
                <a:ext uri="{FF2B5EF4-FFF2-40B4-BE49-F238E27FC236}">
                  <a16:creationId xmlns:a16="http://schemas.microsoft.com/office/drawing/2014/main" id="{590F33BF-10BC-4FEB-A30E-B9B5ACCD4CFD}"/>
                </a:ext>
              </a:extLst>
            </p:cNvPr>
            <p:cNvSpPr>
              <a:spLocks/>
            </p:cNvSpPr>
            <p:nvPr/>
          </p:nvSpPr>
          <p:spPr bwMode="auto">
            <a:xfrm>
              <a:off x="5543349"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32">
              <a:extLst>
                <a:ext uri="{FF2B5EF4-FFF2-40B4-BE49-F238E27FC236}">
                  <a16:creationId xmlns:a16="http://schemas.microsoft.com/office/drawing/2014/main" id="{017A76F0-5958-4A35-BEC2-CF073168608F}"/>
                </a:ext>
              </a:extLst>
            </p:cNvPr>
            <p:cNvSpPr>
              <a:spLocks/>
            </p:cNvSpPr>
            <p:nvPr/>
          </p:nvSpPr>
          <p:spPr bwMode="auto">
            <a:xfrm>
              <a:off x="5324302" y="24095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29">
              <a:extLst>
                <a:ext uri="{FF2B5EF4-FFF2-40B4-BE49-F238E27FC236}">
                  <a16:creationId xmlns:a16="http://schemas.microsoft.com/office/drawing/2014/main" id="{BB45CAD6-F67B-4973-B883-59AC31240905}"/>
                </a:ext>
              </a:extLst>
            </p:cNvPr>
            <p:cNvSpPr>
              <a:spLocks/>
            </p:cNvSpPr>
            <p:nvPr/>
          </p:nvSpPr>
          <p:spPr bwMode="auto">
            <a:xfrm>
              <a:off x="5871978"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30">
              <a:extLst>
                <a:ext uri="{FF2B5EF4-FFF2-40B4-BE49-F238E27FC236}">
                  <a16:creationId xmlns:a16="http://schemas.microsoft.com/office/drawing/2014/main" id="{7512E7E4-AEF9-4053-A3DF-051138C796B8}"/>
                </a:ext>
              </a:extLst>
            </p:cNvPr>
            <p:cNvSpPr>
              <a:spLocks/>
            </p:cNvSpPr>
            <p:nvPr/>
          </p:nvSpPr>
          <p:spPr bwMode="auto">
            <a:xfrm>
              <a:off x="6198118"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31">
              <a:extLst>
                <a:ext uri="{FF2B5EF4-FFF2-40B4-BE49-F238E27FC236}">
                  <a16:creationId xmlns:a16="http://schemas.microsoft.com/office/drawing/2014/main" id="{ACC87354-8FE9-434A-977C-748933CFB77F}"/>
                </a:ext>
              </a:extLst>
            </p:cNvPr>
            <p:cNvSpPr>
              <a:spLocks/>
            </p:cNvSpPr>
            <p:nvPr/>
          </p:nvSpPr>
          <p:spPr bwMode="auto">
            <a:xfrm>
              <a:off x="5650444"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2">
              <a:extLst>
                <a:ext uri="{FF2B5EF4-FFF2-40B4-BE49-F238E27FC236}">
                  <a16:creationId xmlns:a16="http://schemas.microsoft.com/office/drawing/2014/main" id="{D7FD37AA-6A49-4C8C-9377-745B6D9C23BC}"/>
                </a:ext>
              </a:extLst>
            </p:cNvPr>
            <p:cNvSpPr>
              <a:spLocks/>
            </p:cNvSpPr>
            <p:nvPr/>
          </p:nvSpPr>
          <p:spPr bwMode="auto">
            <a:xfrm>
              <a:off x="5979072" y="24095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514E723-946F-4B9E-8C59-444C16A11CD7}"/>
                </a:ext>
              </a:extLst>
            </p:cNvPr>
            <p:cNvSpPr>
              <a:spLocks/>
            </p:cNvSpPr>
            <p:nvPr/>
          </p:nvSpPr>
          <p:spPr bwMode="auto">
            <a:xfrm>
              <a:off x="6526746"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400AC9DD-005C-4FF3-AFC5-1FA59648AF8D}"/>
                </a:ext>
              </a:extLst>
            </p:cNvPr>
            <p:cNvSpPr>
              <a:spLocks/>
            </p:cNvSpPr>
            <p:nvPr/>
          </p:nvSpPr>
          <p:spPr bwMode="auto">
            <a:xfrm>
              <a:off x="6852887"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02FF8110-A5DD-4A9A-8021-CA3F34853462}"/>
                </a:ext>
              </a:extLst>
            </p:cNvPr>
            <p:cNvSpPr>
              <a:spLocks/>
            </p:cNvSpPr>
            <p:nvPr/>
          </p:nvSpPr>
          <p:spPr bwMode="auto">
            <a:xfrm>
              <a:off x="6305213"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40FCA51-2BCB-4F9C-BEF8-D4000BC07D67}"/>
                </a:ext>
              </a:extLst>
            </p:cNvPr>
            <p:cNvSpPr>
              <a:spLocks/>
            </p:cNvSpPr>
            <p:nvPr/>
          </p:nvSpPr>
          <p:spPr bwMode="auto">
            <a:xfrm>
              <a:off x="6633841" y="24095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A0902B67-63BD-4BA7-A8B0-4083006FBD1B}"/>
                </a:ext>
              </a:extLst>
            </p:cNvPr>
            <p:cNvSpPr>
              <a:spLocks/>
            </p:cNvSpPr>
            <p:nvPr/>
          </p:nvSpPr>
          <p:spPr bwMode="auto">
            <a:xfrm>
              <a:off x="7181515" y="2426978"/>
              <a:ext cx="0" cy="15544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1">
              <a:extLst>
                <a:ext uri="{FF2B5EF4-FFF2-40B4-BE49-F238E27FC236}">
                  <a16:creationId xmlns:a16="http://schemas.microsoft.com/office/drawing/2014/main" id="{26702199-5334-4D04-9FEA-00BBA8AE4CA2}"/>
                </a:ext>
              </a:extLst>
            </p:cNvPr>
            <p:cNvSpPr>
              <a:spLocks/>
            </p:cNvSpPr>
            <p:nvPr/>
          </p:nvSpPr>
          <p:spPr bwMode="auto">
            <a:xfrm>
              <a:off x="6959982"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522">
              <a:extLst>
                <a:ext uri="{FF2B5EF4-FFF2-40B4-BE49-F238E27FC236}">
                  <a16:creationId xmlns:a16="http://schemas.microsoft.com/office/drawing/2014/main" id="{01E42C2C-5879-4A7B-8CF0-63DFFD5E8BA8}"/>
                </a:ext>
              </a:extLst>
            </p:cNvPr>
            <p:cNvSpPr>
              <a:spLocks/>
            </p:cNvSpPr>
            <p:nvPr/>
          </p:nvSpPr>
          <p:spPr bwMode="auto">
            <a:xfrm>
              <a:off x="8162425"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29">
              <a:extLst>
                <a:ext uri="{FF2B5EF4-FFF2-40B4-BE49-F238E27FC236}">
                  <a16:creationId xmlns:a16="http://schemas.microsoft.com/office/drawing/2014/main" id="{E6EEA5E5-10E9-42D5-BDF9-541560DB786F}"/>
                </a:ext>
              </a:extLst>
            </p:cNvPr>
            <p:cNvSpPr>
              <a:spLocks/>
            </p:cNvSpPr>
            <p:nvPr/>
          </p:nvSpPr>
          <p:spPr bwMode="auto">
            <a:xfrm>
              <a:off x="8491054"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31">
              <a:extLst>
                <a:ext uri="{FF2B5EF4-FFF2-40B4-BE49-F238E27FC236}">
                  <a16:creationId xmlns:a16="http://schemas.microsoft.com/office/drawing/2014/main" id="{912FCD58-3143-4388-B933-CEDC8298D178}"/>
                </a:ext>
              </a:extLst>
            </p:cNvPr>
            <p:cNvSpPr>
              <a:spLocks/>
            </p:cNvSpPr>
            <p:nvPr/>
          </p:nvSpPr>
          <p:spPr bwMode="auto">
            <a:xfrm>
              <a:off x="8269520"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29">
              <a:extLst>
                <a:ext uri="{FF2B5EF4-FFF2-40B4-BE49-F238E27FC236}">
                  <a16:creationId xmlns:a16="http://schemas.microsoft.com/office/drawing/2014/main" id="{FC6C1606-52D5-41A6-AEAF-B3E04D866282}"/>
                </a:ext>
              </a:extLst>
            </p:cNvPr>
            <p:cNvSpPr>
              <a:spLocks/>
            </p:cNvSpPr>
            <p:nvPr/>
          </p:nvSpPr>
          <p:spPr bwMode="auto">
            <a:xfrm>
              <a:off x="8819682"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0">
              <a:extLst>
                <a:ext uri="{FF2B5EF4-FFF2-40B4-BE49-F238E27FC236}">
                  <a16:creationId xmlns:a16="http://schemas.microsoft.com/office/drawing/2014/main" id="{A0769A1E-AF67-4616-932C-82D97ACAC468}"/>
                </a:ext>
              </a:extLst>
            </p:cNvPr>
            <p:cNvSpPr>
              <a:spLocks/>
            </p:cNvSpPr>
            <p:nvPr/>
          </p:nvSpPr>
          <p:spPr bwMode="auto">
            <a:xfrm>
              <a:off x="9145823"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1">
              <a:extLst>
                <a:ext uri="{FF2B5EF4-FFF2-40B4-BE49-F238E27FC236}">
                  <a16:creationId xmlns:a16="http://schemas.microsoft.com/office/drawing/2014/main" id="{9B169B53-EF5B-4E8E-92CE-6AA4922E8789}"/>
                </a:ext>
              </a:extLst>
            </p:cNvPr>
            <p:cNvSpPr>
              <a:spLocks/>
            </p:cNvSpPr>
            <p:nvPr/>
          </p:nvSpPr>
          <p:spPr bwMode="auto">
            <a:xfrm>
              <a:off x="8598148"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32">
              <a:extLst>
                <a:ext uri="{FF2B5EF4-FFF2-40B4-BE49-F238E27FC236}">
                  <a16:creationId xmlns:a16="http://schemas.microsoft.com/office/drawing/2014/main" id="{021781E0-90C0-4D4F-97E7-BEBF41F790E5}"/>
                </a:ext>
              </a:extLst>
            </p:cNvPr>
            <p:cNvSpPr>
              <a:spLocks/>
            </p:cNvSpPr>
            <p:nvPr/>
          </p:nvSpPr>
          <p:spPr bwMode="auto">
            <a:xfrm>
              <a:off x="8926776" y="24095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29">
              <a:extLst>
                <a:ext uri="{FF2B5EF4-FFF2-40B4-BE49-F238E27FC236}">
                  <a16:creationId xmlns:a16="http://schemas.microsoft.com/office/drawing/2014/main" id="{C70F5AF2-7666-44E1-9BF3-089DE44C0793}"/>
                </a:ext>
              </a:extLst>
            </p:cNvPr>
            <p:cNvSpPr>
              <a:spLocks/>
            </p:cNvSpPr>
            <p:nvPr/>
          </p:nvSpPr>
          <p:spPr bwMode="auto">
            <a:xfrm>
              <a:off x="9474451"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0">
              <a:extLst>
                <a:ext uri="{FF2B5EF4-FFF2-40B4-BE49-F238E27FC236}">
                  <a16:creationId xmlns:a16="http://schemas.microsoft.com/office/drawing/2014/main" id="{ED2A1727-661D-4D3C-ABC3-49BABB6DCA53}"/>
                </a:ext>
              </a:extLst>
            </p:cNvPr>
            <p:cNvSpPr>
              <a:spLocks/>
            </p:cNvSpPr>
            <p:nvPr/>
          </p:nvSpPr>
          <p:spPr bwMode="auto">
            <a:xfrm>
              <a:off x="9800592"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1">
              <a:extLst>
                <a:ext uri="{FF2B5EF4-FFF2-40B4-BE49-F238E27FC236}">
                  <a16:creationId xmlns:a16="http://schemas.microsoft.com/office/drawing/2014/main" id="{3EF3DAEC-CED9-4CF9-A603-BF6475C2B065}"/>
                </a:ext>
              </a:extLst>
            </p:cNvPr>
            <p:cNvSpPr>
              <a:spLocks/>
            </p:cNvSpPr>
            <p:nvPr/>
          </p:nvSpPr>
          <p:spPr bwMode="auto">
            <a:xfrm>
              <a:off x="9252918"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32">
              <a:extLst>
                <a:ext uri="{FF2B5EF4-FFF2-40B4-BE49-F238E27FC236}">
                  <a16:creationId xmlns:a16="http://schemas.microsoft.com/office/drawing/2014/main" id="{983E5464-3D96-4612-BBC0-BC7A1A556D3C}"/>
                </a:ext>
              </a:extLst>
            </p:cNvPr>
            <p:cNvSpPr>
              <a:spLocks/>
            </p:cNvSpPr>
            <p:nvPr/>
          </p:nvSpPr>
          <p:spPr bwMode="auto">
            <a:xfrm>
              <a:off x="9581546" y="24095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29">
              <a:extLst>
                <a:ext uri="{FF2B5EF4-FFF2-40B4-BE49-F238E27FC236}">
                  <a16:creationId xmlns:a16="http://schemas.microsoft.com/office/drawing/2014/main" id="{7C492635-3A3A-4631-8746-0AD3466381E5}"/>
                </a:ext>
              </a:extLst>
            </p:cNvPr>
            <p:cNvSpPr>
              <a:spLocks/>
            </p:cNvSpPr>
            <p:nvPr/>
          </p:nvSpPr>
          <p:spPr bwMode="auto">
            <a:xfrm>
              <a:off x="10129220" y="24132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31">
              <a:extLst>
                <a:ext uri="{FF2B5EF4-FFF2-40B4-BE49-F238E27FC236}">
                  <a16:creationId xmlns:a16="http://schemas.microsoft.com/office/drawing/2014/main" id="{022EE19D-66F6-4E87-815F-BBF69114CE89}"/>
                </a:ext>
              </a:extLst>
            </p:cNvPr>
            <p:cNvSpPr>
              <a:spLocks/>
            </p:cNvSpPr>
            <p:nvPr/>
          </p:nvSpPr>
          <p:spPr bwMode="auto">
            <a:xfrm>
              <a:off x="9907686" y="24095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30">
              <a:extLst>
                <a:ext uri="{FF2B5EF4-FFF2-40B4-BE49-F238E27FC236}">
                  <a16:creationId xmlns:a16="http://schemas.microsoft.com/office/drawing/2014/main" id="{F9071A61-8757-45DE-AEBA-8D10265BF95B}"/>
                </a:ext>
              </a:extLst>
            </p:cNvPr>
            <p:cNvSpPr>
              <a:spLocks/>
            </p:cNvSpPr>
            <p:nvPr/>
          </p:nvSpPr>
          <p:spPr bwMode="auto">
            <a:xfrm flipH="1">
              <a:off x="10236315"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32">
              <a:extLst>
                <a:ext uri="{FF2B5EF4-FFF2-40B4-BE49-F238E27FC236}">
                  <a16:creationId xmlns:a16="http://schemas.microsoft.com/office/drawing/2014/main" id="{95DDEEC1-6A98-4127-82E9-C5B2E842DD76}"/>
                </a:ext>
              </a:extLst>
            </p:cNvPr>
            <p:cNvSpPr>
              <a:spLocks/>
            </p:cNvSpPr>
            <p:nvPr/>
          </p:nvSpPr>
          <p:spPr bwMode="auto">
            <a:xfrm flipH="1">
              <a:off x="10343410"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29">
              <a:extLst>
                <a:ext uri="{FF2B5EF4-FFF2-40B4-BE49-F238E27FC236}">
                  <a16:creationId xmlns:a16="http://schemas.microsoft.com/office/drawing/2014/main" id="{3806C6B7-A973-4532-A85D-28A932666DC0}"/>
                </a:ext>
              </a:extLst>
            </p:cNvPr>
            <p:cNvSpPr>
              <a:spLocks/>
            </p:cNvSpPr>
            <p:nvPr/>
          </p:nvSpPr>
          <p:spPr bwMode="auto">
            <a:xfrm flipH="1">
              <a:off x="9907687"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30">
              <a:extLst>
                <a:ext uri="{FF2B5EF4-FFF2-40B4-BE49-F238E27FC236}">
                  <a16:creationId xmlns:a16="http://schemas.microsoft.com/office/drawing/2014/main" id="{3AE1C31C-D771-4364-93F9-249BD1535269}"/>
                </a:ext>
              </a:extLst>
            </p:cNvPr>
            <p:cNvSpPr>
              <a:spLocks/>
            </p:cNvSpPr>
            <p:nvPr/>
          </p:nvSpPr>
          <p:spPr bwMode="auto">
            <a:xfrm flipH="1">
              <a:off x="9581546"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1">
              <a:extLst>
                <a:ext uri="{FF2B5EF4-FFF2-40B4-BE49-F238E27FC236}">
                  <a16:creationId xmlns:a16="http://schemas.microsoft.com/office/drawing/2014/main" id="{EBAA077F-59EF-4FEF-B32E-413EEF59A897}"/>
                </a:ext>
              </a:extLst>
            </p:cNvPr>
            <p:cNvSpPr>
              <a:spLocks/>
            </p:cNvSpPr>
            <p:nvPr/>
          </p:nvSpPr>
          <p:spPr bwMode="auto">
            <a:xfrm flipH="1">
              <a:off x="10014782"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2">
              <a:extLst>
                <a:ext uri="{FF2B5EF4-FFF2-40B4-BE49-F238E27FC236}">
                  <a16:creationId xmlns:a16="http://schemas.microsoft.com/office/drawing/2014/main" id="{D95DB417-11FE-47BE-B0D0-C521E01AAAE7}"/>
                </a:ext>
              </a:extLst>
            </p:cNvPr>
            <p:cNvSpPr>
              <a:spLocks/>
            </p:cNvSpPr>
            <p:nvPr/>
          </p:nvSpPr>
          <p:spPr bwMode="auto">
            <a:xfrm flipH="1">
              <a:off x="9688641"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565">
              <a:extLst>
                <a:ext uri="{FF2B5EF4-FFF2-40B4-BE49-F238E27FC236}">
                  <a16:creationId xmlns:a16="http://schemas.microsoft.com/office/drawing/2014/main" id="{EBBE9511-EB76-4E51-A621-37DDC5CC8273}"/>
                </a:ext>
              </a:extLst>
            </p:cNvPr>
            <p:cNvSpPr>
              <a:spLocks/>
            </p:cNvSpPr>
            <p:nvPr/>
          </p:nvSpPr>
          <p:spPr bwMode="auto">
            <a:xfrm flipH="1">
              <a:off x="9252918"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566">
              <a:extLst>
                <a:ext uri="{FF2B5EF4-FFF2-40B4-BE49-F238E27FC236}">
                  <a16:creationId xmlns:a16="http://schemas.microsoft.com/office/drawing/2014/main" id="{93568872-2F53-410A-A382-0BFABE3A1B5E}"/>
                </a:ext>
              </a:extLst>
            </p:cNvPr>
            <p:cNvSpPr>
              <a:spLocks/>
            </p:cNvSpPr>
            <p:nvPr/>
          </p:nvSpPr>
          <p:spPr bwMode="auto">
            <a:xfrm flipH="1">
              <a:off x="8926777"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567">
              <a:extLst>
                <a:ext uri="{FF2B5EF4-FFF2-40B4-BE49-F238E27FC236}">
                  <a16:creationId xmlns:a16="http://schemas.microsoft.com/office/drawing/2014/main" id="{CAD3465F-0341-4AB2-8ACA-0C54DB926B32}"/>
                </a:ext>
              </a:extLst>
            </p:cNvPr>
            <p:cNvSpPr>
              <a:spLocks/>
            </p:cNvSpPr>
            <p:nvPr/>
          </p:nvSpPr>
          <p:spPr bwMode="auto">
            <a:xfrm flipH="1">
              <a:off x="9360012"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568">
              <a:extLst>
                <a:ext uri="{FF2B5EF4-FFF2-40B4-BE49-F238E27FC236}">
                  <a16:creationId xmlns:a16="http://schemas.microsoft.com/office/drawing/2014/main" id="{E3037D3B-36BB-4ABD-9F3F-3056B8E0E87D}"/>
                </a:ext>
              </a:extLst>
            </p:cNvPr>
            <p:cNvSpPr>
              <a:spLocks/>
            </p:cNvSpPr>
            <p:nvPr/>
          </p:nvSpPr>
          <p:spPr bwMode="auto">
            <a:xfrm flipH="1">
              <a:off x="9033872"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29">
              <a:extLst>
                <a:ext uri="{FF2B5EF4-FFF2-40B4-BE49-F238E27FC236}">
                  <a16:creationId xmlns:a16="http://schemas.microsoft.com/office/drawing/2014/main" id="{E8DBB1AA-CE28-4655-83B5-88D9B99F62E8}"/>
                </a:ext>
              </a:extLst>
            </p:cNvPr>
            <p:cNvSpPr>
              <a:spLocks/>
            </p:cNvSpPr>
            <p:nvPr/>
          </p:nvSpPr>
          <p:spPr bwMode="auto">
            <a:xfrm flipH="1">
              <a:off x="8598148"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3" name="Freeform 31">
              <a:extLst>
                <a:ext uri="{FF2B5EF4-FFF2-40B4-BE49-F238E27FC236}">
                  <a16:creationId xmlns:a16="http://schemas.microsoft.com/office/drawing/2014/main" id="{B39BB274-399F-4538-8AC0-AF6C4AE4E599}"/>
                </a:ext>
              </a:extLst>
            </p:cNvPr>
            <p:cNvSpPr>
              <a:spLocks/>
            </p:cNvSpPr>
            <p:nvPr/>
          </p:nvSpPr>
          <p:spPr bwMode="auto">
            <a:xfrm flipH="1">
              <a:off x="8705243"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29">
              <a:extLst>
                <a:ext uri="{FF2B5EF4-FFF2-40B4-BE49-F238E27FC236}">
                  <a16:creationId xmlns:a16="http://schemas.microsoft.com/office/drawing/2014/main" id="{679F0BC5-DB68-4C10-BD58-88D5110C0BF8}"/>
                </a:ext>
              </a:extLst>
            </p:cNvPr>
            <p:cNvSpPr>
              <a:spLocks/>
            </p:cNvSpPr>
            <p:nvPr/>
          </p:nvSpPr>
          <p:spPr bwMode="auto">
            <a:xfrm flipH="1">
              <a:off x="8269520"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0">
              <a:extLst>
                <a:ext uri="{FF2B5EF4-FFF2-40B4-BE49-F238E27FC236}">
                  <a16:creationId xmlns:a16="http://schemas.microsoft.com/office/drawing/2014/main" id="{F11D4459-98BC-4670-88F0-0B2301BF1AF2}"/>
                </a:ext>
              </a:extLst>
            </p:cNvPr>
            <p:cNvSpPr>
              <a:spLocks/>
            </p:cNvSpPr>
            <p:nvPr/>
          </p:nvSpPr>
          <p:spPr bwMode="auto">
            <a:xfrm flipH="1">
              <a:off x="7943379"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1">
              <a:extLst>
                <a:ext uri="{FF2B5EF4-FFF2-40B4-BE49-F238E27FC236}">
                  <a16:creationId xmlns:a16="http://schemas.microsoft.com/office/drawing/2014/main" id="{7A2299A3-0811-4613-B9FE-6529CD2E2815}"/>
                </a:ext>
              </a:extLst>
            </p:cNvPr>
            <p:cNvSpPr>
              <a:spLocks/>
            </p:cNvSpPr>
            <p:nvPr/>
          </p:nvSpPr>
          <p:spPr bwMode="auto">
            <a:xfrm flipH="1">
              <a:off x="8376614"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32">
              <a:extLst>
                <a:ext uri="{FF2B5EF4-FFF2-40B4-BE49-F238E27FC236}">
                  <a16:creationId xmlns:a16="http://schemas.microsoft.com/office/drawing/2014/main" id="{15E25404-B87C-45C5-A320-F47D05F60076}"/>
                </a:ext>
              </a:extLst>
            </p:cNvPr>
            <p:cNvSpPr>
              <a:spLocks/>
            </p:cNvSpPr>
            <p:nvPr/>
          </p:nvSpPr>
          <p:spPr bwMode="auto">
            <a:xfrm flipH="1">
              <a:off x="8050474"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A4191E36-750C-4677-B68D-A515AE8129CB}"/>
                </a:ext>
              </a:extLst>
            </p:cNvPr>
            <p:cNvSpPr>
              <a:spLocks/>
            </p:cNvSpPr>
            <p:nvPr/>
          </p:nvSpPr>
          <p:spPr bwMode="auto">
            <a:xfrm flipH="1">
              <a:off x="7288610"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29">
              <a:extLst>
                <a:ext uri="{FF2B5EF4-FFF2-40B4-BE49-F238E27FC236}">
                  <a16:creationId xmlns:a16="http://schemas.microsoft.com/office/drawing/2014/main" id="{E5DD6737-FE4F-440B-A7E1-1F1DB24237AC}"/>
                </a:ext>
              </a:extLst>
            </p:cNvPr>
            <p:cNvSpPr>
              <a:spLocks/>
            </p:cNvSpPr>
            <p:nvPr/>
          </p:nvSpPr>
          <p:spPr bwMode="auto">
            <a:xfrm flipH="1">
              <a:off x="6959982"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0">
              <a:extLst>
                <a:ext uri="{FF2B5EF4-FFF2-40B4-BE49-F238E27FC236}">
                  <a16:creationId xmlns:a16="http://schemas.microsoft.com/office/drawing/2014/main" id="{E0AE133E-7A30-49DE-87A3-356017D5AC77}"/>
                </a:ext>
              </a:extLst>
            </p:cNvPr>
            <p:cNvSpPr>
              <a:spLocks/>
            </p:cNvSpPr>
            <p:nvPr/>
          </p:nvSpPr>
          <p:spPr bwMode="auto">
            <a:xfrm flipH="1">
              <a:off x="6633842"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31">
              <a:extLst>
                <a:ext uri="{FF2B5EF4-FFF2-40B4-BE49-F238E27FC236}">
                  <a16:creationId xmlns:a16="http://schemas.microsoft.com/office/drawing/2014/main" id="{39F6D28E-6A27-4AAD-95D8-6CCBCC2FDBE5}"/>
                </a:ext>
              </a:extLst>
            </p:cNvPr>
            <p:cNvSpPr>
              <a:spLocks/>
            </p:cNvSpPr>
            <p:nvPr/>
          </p:nvSpPr>
          <p:spPr bwMode="auto">
            <a:xfrm flipH="1">
              <a:off x="7067077"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2">
              <a:extLst>
                <a:ext uri="{FF2B5EF4-FFF2-40B4-BE49-F238E27FC236}">
                  <a16:creationId xmlns:a16="http://schemas.microsoft.com/office/drawing/2014/main" id="{B285453F-1BDD-4689-ADF4-4103CFF8B811}"/>
                </a:ext>
              </a:extLst>
            </p:cNvPr>
            <p:cNvSpPr>
              <a:spLocks/>
            </p:cNvSpPr>
            <p:nvPr/>
          </p:nvSpPr>
          <p:spPr bwMode="auto">
            <a:xfrm flipH="1">
              <a:off x="6740936"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29">
              <a:extLst>
                <a:ext uri="{FF2B5EF4-FFF2-40B4-BE49-F238E27FC236}">
                  <a16:creationId xmlns:a16="http://schemas.microsoft.com/office/drawing/2014/main" id="{3F91BB9E-2A7F-425A-9A20-7B38C5BAF464}"/>
                </a:ext>
              </a:extLst>
            </p:cNvPr>
            <p:cNvSpPr>
              <a:spLocks/>
            </p:cNvSpPr>
            <p:nvPr/>
          </p:nvSpPr>
          <p:spPr bwMode="auto">
            <a:xfrm flipH="1">
              <a:off x="6305213"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0">
              <a:extLst>
                <a:ext uri="{FF2B5EF4-FFF2-40B4-BE49-F238E27FC236}">
                  <a16:creationId xmlns:a16="http://schemas.microsoft.com/office/drawing/2014/main" id="{6789FF97-6080-4E89-AE32-09A407ACC4B1}"/>
                </a:ext>
              </a:extLst>
            </p:cNvPr>
            <p:cNvSpPr>
              <a:spLocks/>
            </p:cNvSpPr>
            <p:nvPr/>
          </p:nvSpPr>
          <p:spPr bwMode="auto">
            <a:xfrm flipH="1">
              <a:off x="5979072"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31">
              <a:extLst>
                <a:ext uri="{FF2B5EF4-FFF2-40B4-BE49-F238E27FC236}">
                  <a16:creationId xmlns:a16="http://schemas.microsoft.com/office/drawing/2014/main" id="{E17828EF-F5B3-4D28-A042-E0D9814490F8}"/>
                </a:ext>
              </a:extLst>
            </p:cNvPr>
            <p:cNvSpPr>
              <a:spLocks/>
            </p:cNvSpPr>
            <p:nvPr/>
          </p:nvSpPr>
          <p:spPr bwMode="auto">
            <a:xfrm flipH="1">
              <a:off x="6412308"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2">
              <a:extLst>
                <a:ext uri="{FF2B5EF4-FFF2-40B4-BE49-F238E27FC236}">
                  <a16:creationId xmlns:a16="http://schemas.microsoft.com/office/drawing/2014/main" id="{4CECF943-7A45-4B09-BFF1-624EA5C1ABA9}"/>
                </a:ext>
              </a:extLst>
            </p:cNvPr>
            <p:cNvSpPr>
              <a:spLocks/>
            </p:cNvSpPr>
            <p:nvPr/>
          </p:nvSpPr>
          <p:spPr bwMode="auto">
            <a:xfrm flipH="1">
              <a:off x="6086167"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587">
              <a:extLst>
                <a:ext uri="{FF2B5EF4-FFF2-40B4-BE49-F238E27FC236}">
                  <a16:creationId xmlns:a16="http://schemas.microsoft.com/office/drawing/2014/main" id="{3E3E6B3D-AB35-420E-B949-216E23869F0D}"/>
                </a:ext>
              </a:extLst>
            </p:cNvPr>
            <p:cNvSpPr>
              <a:spLocks/>
            </p:cNvSpPr>
            <p:nvPr/>
          </p:nvSpPr>
          <p:spPr bwMode="auto">
            <a:xfrm flipH="1">
              <a:off x="5650445"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588">
              <a:extLst>
                <a:ext uri="{FF2B5EF4-FFF2-40B4-BE49-F238E27FC236}">
                  <a16:creationId xmlns:a16="http://schemas.microsoft.com/office/drawing/2014/main" id="{02F849A0-5EB6-4A09-8404-92B8C16F25E6}"/>
                </a:ext>
              </a:extLst>
            </p:cNvPr>
            <p:cNvSpPr>
              <a:spLocks/>
            </p:cNvSpPr>
            <p:nvPr/>
          </p:nvSpPr>
          <p:spPr bwMode="auto">
            <a:xfrm flipH="1">
              <a:off x="5324303"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589">
              <a:extLst>
                <a:ext uri="{FF2B5EF4-FFF2-40B4-BE49-F238E27FC236}">
                  <a16:creationId xmlns:a16="http://schemas.microsoft.com/office/drawing/2014/main" id="{529A74DE-23A3-45A5-A8D6-AB2BB4E70CFC}"/>
                </a:ext>
              </a:extLst>
            </p:cNvPr>
            <p:cNvSpPr>
              <a:spLocks/>
            </p:cNvSpPr>
            <p:nvPr/>
          </p:nvSpPr>
          <p:spPr bwMode="auto">
            <a:xfrm flipH="1">
              <a:off x="5757539"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590">
              <a:extLst>
                <a:ext uri="{FF2B5EF4-FFF2-40B4-BE49-F238E27FC236}">
                  <a16:creationId xmlns:a16="http://schemas.microsoft.com/office/drawing/2014/main" id="{FC01CD8E-2E7C-4BAF-8B6A-CDB402652407}"/>
                </a:ext>
              </a:extLst>
            </p:cNvPr>
            <p:cNvSpPr>
              <a:spLocks/>
            </p:cNvSpPr>
            <p:nvPr/>
          </p:nvSpPr>
          <p:spPr bwMode="auto">
            <a:xfrm flipH="1">
              <a:off x="5431399" y="26998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29">
              <a:extLst>
                <a:ext uri="{FF2B5EF4-FFF2-40B4-BE49-F238E27FC236}">
                  <a16:creationId xmlns:a16="http://schemas.microsoft.com/office/drawing/2014/main" id="{26F7FE25-D1D6-4B3A-8497-0CC825A619B0}"/>
                </a:ext>
              </a:extLst>
            </p:cNvPr>
            <p:cNvSpPr>
              <a:spLocks/>
            </p:cNvSpPr>
            <p:nvPr/>
          </p:nvSpPr>
          <p:spPr bwMode="auto">
            <a:xfrm flipH="1">
              <a:off x="4995675"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31">
              <a:extLst>
                <a:ext uri="{FF2B5EF4-FFF2-40B4-BE49-F238E27FC236}">
                  <a16:creationId xmlns:a16="http://schemas.microsoft.com/office/drawing/2014/main" id="{523CC7B7-BF7D-4ED1-9B41-37AC30A79686}"/>
                </a:ext>
              </a:extLst>
            </p:cNvPr>
            <p:cNvSpPr>
              <a:spLocks/>
            </p:cNvSpPr>
            <p:nvPr/>
          </p:nvSpPr>
          <p:spPr bwMode="auto">
            <a:xfrm flipH="1">
              <a:off x="5102769" y="26998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30">
              <a:extLst>
                <a:ext uri="{FF2B5EF4-FFF2-40B4-BE49-F238E27FC236}">
                  <a16:creationId xmlns:a16="http://schemas.microsoft.com/office/drawing/2014/main" id="{20F0DD13-6EA6-4012-887D-1BD51615E3F0}"/>
                </a:ext>
              </a:extLst>
            </p:cNvPr>
            <p:cNvSpPr>
              <a:spLocks/>
            </p:cNvSpPr>
            <p:nvPr/>
          </p:nvSpPr>
          <p:spPr bwMode="auto">
            <a:xfrm flipH="1">
              <a:off x="3686138" y="2193210"/>
              <a:ext cx="0" cy="9144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29">
              <a:extLst>
                <a:ext uri="{FF2B5EF4-FFF2-40B4-BE49-F238E27FC236}">
                  <a16:creationId xmlns:a16="http://schemas.microsoft.com/office/drawing/2014/main" id="{B6B36F7F-B7A3-4287-B2BD-1E94A2898AFB}"/>
                </a:ext>
              </a:extLst>
            </p:cNvPr>
            <p:cNvSpPr>
              <a:spLocks/>
            </p:cNvSpPr>
            <p:nvPr/>
          </p:nvSpPr>
          <p:spPr bwMode="auto">
            <a:xfrm flipH="1">
              <a:off x="3357510"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30">
              <a:extLst>
                <a:ext uri="{FF2B5EF4-FFF2-40B4-BE49-F238E27FC236}">
                  <a16:creationId xmlns:a16="http://schemas.microsoft.com/office/drawing/2014/main" id="{71DAC2A1-08A4-4228-A229-3C7EA1E9AA99}"/>
                </a:ext>
              </a:extLst>
            </p:cNvPr>
            <p:cNvSpPr>
              <a:spLocks/>
            </p:cNvSpPr>
            <p:nvPr/>
          </p:nvSpPr>
          <p:spPr bwMode="auto">
            <a:xfrm flipH="1">
              <a:off x="3031369"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1">
              <a:extLst>
                <a:ext uri="{FF2B5EF4-FFF2-40B4-BE49-F238E27FC236}">
                  <a16:creationId xmlns:a16="http://schemas.microsoft.com/office/drawing/2014/main" id="{6DE6B728-CF6B-4815-B8B5-9604301D26C6}"/>
                </a:ext>
              </a:extLst>
            </p:cNvPr>
            <p:cNvSpPr>
              <a:spLocks/>
            </p:cNvSpPr>
            <p:nvPr/>
          </p:nvSpPr>
          <p:spPr bwMode="auto">
            <a:xfrm flipH="1">
              <a:off x="3461983" y="2118970"/>
              <a:ext cx="118571" cy="16941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 name="connsiteX0" fmla="*/ 10132 w 10132"/>
                <a:gd name="connsiteY0" fmla="*/ 6759 h 10028"/>
                <a:gd name="connsiteX1" fmla="*/ 10132 w 10132"/>
                <a:gd name="connsiteY1" fmla="*/ 3105 h 10028"/>
                <a:gd name="connsiteX2" fmla="*/ 5132 w 10132"/>
                <a:gd name="connsiteY2" fmla="*/ 28 h 10028"/>
                <a:gd name="connsiteX3" fmla="*/ 1922 w 10132"/>
                <a:gd name="connsiteY3" fmla="*/ 1492 h 10028"/>
                <a:gd name="connsiteX4" fmla="*/ 132 w 10132"/>
                <a:gd name="connsiteY4" fmla="*/ 3105 h 10028"/>
                <a:gd name="connsiteX5" fmla="*/ 132 w 10132"/>
                <a:gd name="connsiteY5" fmla="*/ 6759 h 10028"/>
                <a:gd name="connsiteX6" fmla="*/ 5132 w 10132"/>
                <a:gd name="connsiteY6" fmla="*/ 10028 h 10028"/>
                <a:gd name="connsiteX7" fmla="*/ 5132 w 10132"/>
                <a:gd name="connsiteY7" fmla="*/ 10028 h 10028"/>
                <a:gd name="connsiteX8" fmla="*/ 10132 w 10132"/>
                <a:gd name="connsiteY8" fmla="*/ 6759 h 10028"/>
                <a:gd name="connsiteX0" fmla="*/ 10132 w 10361"/>
                <a:gd name="connsiteY0" fmla="*/ 6322 h 9591"/>
                <a:gd name="connsiteX1" fmla="*/ 10132 w 10361"/>
                <a:gd name="connsiteY1" fmla="*/ 2668 h 9591"/>
                <a:gd name="connsiteX2" fmla="*/ 7034 w 10361"/>
                <a:gd name="connsiteY2" fmla="*/ 53 h 9591"/>
                <a:gd name="connsiteX3" fmla="*/ 1922 w 10361"/>
                <a:gd name="connsiteY3" fmla="*/ 1055 h 9591"/>
                <a:gd name="connsiteX4" fmla="*/ 132 w 10361"/>
                <a:gd name="connsiteY4" fmla="*/ 2668 h 9591"/>
                <a:gd name="connsiteX5" fmla="*/ 132 w 10361"/>
                <a:gd name="connsiteY5" fmla="*/ 6322 h 9591"/>
                <a:gd name="connsiteX6" fmla="*/ 5132 w 10361"/>
                <a:gd name="connsiteY6" fmla="*/ 9591 h 9591"/>
                <a:gd name="connsiteX7" fmla="*/ 5132 w 10361"/>
                <a:gd name="connsiteY7" fmla="*/ 9591 h 9591"/>
                <a:gd name="connsiteX8" fmla="*/ 10132 w 10361"/>
                <a:gd name="connsiteY8" fmla="*/ 6322 h 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1" h="9591">
                  <a:moveTo>
                    <a:pt x="10132" y="6322"/>
                  </a:moveTo>
                  <a:cubicBezTo>
                    <a:pt x="10132" y="5104"/>
                    <a:pt x="10648" y="3713"/>
                    <a:pt x="10132" y="2668"/>
                  </a:cubicBezTo>
                  <a:cubicBezTo>
                    <a:pt x="9616" y="1623"/>
                    <a:pt x="8402" y="322"/>
                    <a:pt x="7034" y="53"/>
                  </a:cubicBezTo>
                  <a:cubicBezTo>
                    <a:pt x="5666" y="-216"/>
                    <a:pt x="3072" y="619"/>
                    <a:pt x="1922" y="1055"/>
                  </a:cubicBezTo>
                  <a:cubicBezTo>
                    <a:pt x="772" y="1491"/>
                    <a:pt x="430" y="1790"/>
                    <a:pt x="132" y="2668"/>
                  </a:cubicBezTo>
                  <a:cubicBezTo>
                    <a:pt x="-166" y="3546"/>
                    <a:pt x="132" y="6322"/>
                    <a:pt x="132" y="6322"/>
                  </a:cubicBezTo>
                  <a:cubicBezTo>
                    <a:pt x="132" y="7860"/>
                    <a:pt x="2485" y="9591"/>
                    <a:pt x="5132" y="9591"/>
                  </a:cubicBezTo>
                  <a:lnTo>
                    <a:pt x="5132" y="9591"/>
                  </a:lnTo>
                  <a:cubicBezTo>
                    <a:pt x="8073" y="9591"/>
                    <a:pt x="10132" y="7860"/>
                    <a:pt x="10132" y="6322"/>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2">
              <a:extLst>
                <a:ext uri="{FF2B5EF4-FFF2-40B4-BE49-F238E27FC236}">
                  <a16:creationId xmlns:a16="http://schemas.microsoft.com/office/drawing/2014/main" id="{847AC52B-31CB-4E09-BC51-D70B7EFD5DB1}"/>
                </a:ext>
              </a:extLst>
            </p:cNvPr>
            <p:cNvSpPr>
              <a:spLocks/>
            </p:cNvSpPr>
            <p:nvPr/>
          </p:nvSpPr>
          <p:spPr bwMode="auto">
            <a:xfrm flipH="1">
              <a:off x="3138464" y="211174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29">
              <a:extLst>
                <a:ext uri="{FF2B5EF4-FFF2-40B4-BE49-F238E27FC236}">
                  <a16:creationId xmlns:a16="http://schemas.microsoft.com/office/drawing/2014/main" id="{85D8732F-06E8-4696-BAC2-C4B7FC0C7093}"/>
                </a:ext>
              </a:extLst>
            </p:cNvPr>
            <p:cNvSpPr>
              <a:spLocks/>
            </p:cNvSpPr>
            <p:nvPr/>
          </p:nvSpPr>
          <p:spPr bwMode="auto">
            <a:xfrm flipH="1">
              <a:off x="2702740" y="211547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30">
              <a:extLst>
                <a:ext uri="{FF2B5EF4-FFF2-40B4-BE49-F238E27FC236}">
                  <a16:creationId xmlns:a16="http://schemas.microsoft.com/office/drawing/2014/main" id="{62413170-9C95-413C-89B1-5981362D207F}"/>
                </a:ext>
              </a:extLst>
            </p:cNvPr>
            <p:cNvSpPr>
              <a:spLocks/>
            </p:cNvSpPr>
            <p:nvPr/>
          </p:nvSpPr>
          <p:spPr bwMode="auto">
            <a:xfrm flipH="1">
              <a:off x="2376599" y="2193210"/>
              <a:ext cx="0" cy="9144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1">
              <a:extLst>
                <a:ext uri="{FF2B5EF4-FFF2-40B4-BE49-F238E27FC236}">
                  <a16:creationId xmlns:a16="http://schemas.microsoft.com/office/drawing/2014/main" id="{18E161CB-F187-488A-84C7-18A99DC10E78}"/>
                </a:ext>
              </a:extLst>
            </p:cNvPr>
            <p:cNvSpPr>
              <a:spLocks/>
            </p:cNvSpPr>
            <p:nvPr/>
          </p:nvSpPr>
          <p:spPr bwMode="auto">
            <a:xfrm flipH="1">
              <a:off x="2809836" y="211174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0">
              <a:extLst>
                <a:ext uri="{FF2B5EF4-FFF2-40B4-BE49-F238E27FC236}">
                  <a16:creationId xmlns:a16="http://schemas.microsoft.com/office/drawing/2014/main" id="{7332FE6A-3BB8-4067-BEEE-DB9B4512E328}"/>
                </a:ext>
              </a:extLst>
            </p:cNvPr>
            <p:cNvSpPr>
              <a:spLocks/>
            </p:cNvSpPr>
            <p:nvPr/>
          </p:nvSpPr>
          <p:spPr bwMode="auto">
            <a:xfrm>
              <a:off x="1940877" y="2445265"/>
              <a:ext cx="0" cy="137160"/>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29">
              <a:extLst>
                <a:ext uri="{FF2B5EF4-FFF2-40B4-BE49-F238E27FC236}">
                  <a16:creationId xmlns:a16="http://schemas.microsoft.com/office/drawing/2014/main" id="{9CAAE64B-A0B5-48C8-9CAF-61C8D4E82BE9}"/>
                </a:ext>
              </a:extLst>
            </p:cNvPr>
            <p:cNvSpPr>
              <a:spLocks/>
            </p:cNvSpPr>
            <p:nvPr/>
          </p:nvSpPr>
          <p:spPr bwMode="auto">
            <a:xfrm>
              <a:off x="2269505"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30">
              <a:extLst>
                <a:ext uri="{FF2B5EF4-FFF2-40B4-BE49-F238E27FC236}">
                  <a16:creationId xmlns:a16="http://schemas.microsoft.com/office/drawing/2014/main" id="{42F9B616-840F-4C3A-A63A-152A215A5DB1}"/>
                </a:ext>
              </a:extLst>
            </p:cNvPr>
            <p:cNvSpPr>
              <a:spLocks/>
            </p:cNvSpPr>
            <p:nvPr/>
          </p:nvSpPr>
          <p:spPr bwMode="auto">
            <a:xfrm>
              <a:off x="2595646"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1">
              <a:extLst>
                <a:ext uri="{FF2B5EF4-FFF2-40B4-BE49-F238E27FC236}">
                  <a16:creationId xmlns:a16="http://schemas.microsoft.com/office/drawing/2014/main" id="{D2F9D359-60BA-479B-AB47-FDF4C9322779}"/>
                </a:ext>
              </a:extLst>
            </p:cNvPr>
            <p:cNvSpPr>
              <a:spLocks/>
            </p:cNvSpPr>
            <p:nvPr/>
          </p:nvSpPr>
          <p:spPr bwMode="auto">
            <a:xfrm>
              <a:off x="2047971" y="2409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2">
              <a:extLst>
                <a:ext uri="{FF2B5EF4-FFF2-40B4-BE49-F238E27FC236}">
                  <a16:creationId xmlns:a16="http://schemas.microsoft.com/office/drawing/2014/main" id="{04D8108C-A0A8-4E5B-8A17-2BE7EB6209C0}"/>
                </a:ext>
              </a:extLst>
            </p:cNvPr>
            <p:cNvSpPr>
              <a:spLocks/>
            </p:cNvSpPr>
            <p:nvPr/>
          </p:nvSpPr>
          <p:spPr bwMode="auto">
            <a:xfrm>
              <a:off x="2376599" y="2409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29">
              <a:extLst>
                <a:ext uri="{FF2B5EF4-FFF2-40B4-BE49-F238E27FC236}">
                  <a16:creationId xmlns:a16="http://schemas.microsoft.com/office/drawing/2014/main" id="{8CDD1C4A-2D3D-4A98-AD7D-45E55595920E}"/>
                </a:ext>
              </a:extLst>
            </p:cNvPr>
            <p:cNvSpPr>
              <a:spLocks/>
            </p:cNvSpPr>
            <p:nvPr/>
          </p:nvSpPr>
          <p:spPr bwMode="auto">
            <a:xfrm>
              <a:off x="2924274"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30">
              <a:extLst>
                <a:ext uri="{FF2B5EF4-FFF2-40B4-BE49-F238E27FC236}">
                  <a16:creationId xmlns:a16="http://schemas.microsoft.com/office/drawing/2014/main" id="{47724D01-F3E8-49CC-AD45-7DB83241EA49}"/>
                </a:ext>
              </a:extLst>
            </p:cNvPr>
            <p:cNvSpPr>
              <a:spLocks/>
            </p:cNvSpPr>
            <p:nvPr/>
          </p:nvSpPr>
          <p:spPr bwMode="auto">
            <a:xfrm>
              <a:off x="3250415"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1">
              <a:extLst>
                <a:ext uri="{FF2B5EF4-FFF2-40B4-BE49-F238E27FC236}">
                  <a16:creationId xmlns:a16="http://schemas.microsoft.com/office/drawing/2014/main" id="{CBD9E060-81F4-4EBC-B8D9-477559F12CEC}"/>
                </a:ext>
              </a:extLst>
            </p:cNvPr>
            <p:cNvSpPr>
              <a:spLocks/>
            </p:cNvSpPr>
            <p:nvPr/>
          </p:nvSpPr>
          <p:spPr bwMode="auto">
            <a:xfrm>
              <a:off x="2702740" y="2409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2">
              <a:extLst>
                <a:ext uri="{FF2B5EF4-FFF2-40B4-BE49-F238E27FC236}">
                  <a16:creationId xmlns:a16="http://schemas.microsoft.com/office/drawing/2014/main" id="{C40C235C-06EB-4367-9AC6-06FA24444457}"/>
                </a:ext>
              </a:extLst>
            </p:cNvPr>
            <p:cNvSpPr>
              <a:spLocks/>
            </p:cNvSpPr>
            <p:nvPr/>
          </p:nvSpPr>
          <p:spPr bwMode="auto">
            <a:xfrm>
              <a:off x="3031368" y="2409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29">
              <a:extLst>
                <a:ext uri="{FF2B5EF4-FFF2-40B4-BE49-F238E27FC236}">
                  <a16:creationId xmlns:a16="http://schemas.microsoft.com/office/drawing/2014/main" id="{E37253A9-821E-4E60-83A9-7E632A717F37}"/>
                </a:ext>
              </a:extLst>
            </p:cNvPr>
            <p:cNvSpPr>
              <a:spLocks/>
            </p:cNvSpPr>
            <p:nvPr/>
          </p:nvSpPr>
          <p:spPr bwMode="auto">
            <a:xfrm>
              <a:off x="3579042"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30">
              <a:extLst>
                <a:ext uri="{FF2B5EF4-FFF2-40B4-BE49-F238E27FC236}">
                  <a16:creationId xmlns:a16="http://schemas.microsoft.com/office/drawing/2014/main" id="{6A9DF706-7B3B-43E8-ADDB-9E77F46F702F}"/>
                </a:ext>
              </a:extLst>
            </p:cNvPr>
            <p:cNvSpPr>
              <a:spLocks/>
            </p:cNvSpPr>
            <p:nvPr/>
          </p:nvSpPr>
          <p:spPr bwMode="auto">
            <a:xfrm>
              <a:off x="3905183" y="241325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31">
              <a:extLst>
                <a:ext uri="{FF2B5EF4-FFF2-40B4-BE49-F238E27FC236}">
                  <a16:creationId xmlns:a16="http://schemas.microsoft.com/office/drawing/2014/main" id="{A54844D1-2AD3-4FDC-B146-889762646D3D}"/>
                </a:ext>
              </a:extLst>
            </p:cNvPr>
            <p:cNvSpPr>
              <a:spLocks/>
            </p:cNvSpPr>
            <p:nvPr/>
          </p:nvSpPr>
          <p:spPr bwMode="auto">
            <a:xfrm>
              <a:off x="3357509" y="2409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32">
              <a:extLst>
                <a:ext uri="{FF2B5EF4-FFF2-40B4-BE49-F238E27FC236}">
                  <a16:creationId xmlns:a16="http://schemas.microsoft.com/office/drawing/2014/main" id="{2C1AF7D7-4D3B-4949-A4E7-05872A02AE3E}"/>
                </a:ext>
              </a:extLst>
            </p:cNvPr>
            <p:cNvSpPr>
              <a:spLocks/>
            </p:cNvSpPr>
            <p:nvPr/>
          </p:nvSpPr>
          <p:spPr bwMode="auto">
            <a:xfrm>
              <a:off x="3686137" y="24095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427">
              <a:extLst>
                <a:ext uri="{FF2B5EF4-FFF2-40B4-BE49-F238E27FC236}">
                  <a16:creationId xmlns:a16="http://schemas.microsoft.com/office/drawing/2014/main" id="{3F07E8DA-D70F-4759-A246-7552E7E21EC8}"/>
                </a:ext>
              </a:extLst>
            </p:cNvPr>
            <p:cNvSpPr>
              <a:spLocks/>
            </p:cNvSpPr>
            <p:nvPr/>
          </p:nvSpPr>
          <p:spPr bwMode="auto">
            <a:xfrm>
              <a:off x="4012279" y="24095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30">
              <a:extLst>
                <a:ext uri="{FF2B5EF4-FFF2-40B4-BE49-F238E27FC236}">
                  <a16:creationId xmlns:a16="http://schemas.microsoft.com/office/drawing/2014/main" id="{F20E572B-4B54-429C-B062-9C504285DE6E}"/>
                </a:ext>
              </a:extLst>
            </p:cNvPr>
            <p:cNvSpPr>
              <a:spLocks/>
            </p:cNvSpPr>
            <p:nvPr/>
          </p:nvSpPr>
          <p:spPr bwMode="auto">
            <a:xfrm flipH="1">
              <a:off x="4340907"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1759D911-AD98-41B5-BADD-80F69C00AA3D}"/>
                </a:ext>
              </a:extLst>
            </p:cNvPr>
            <p:cNvSpPr>
              <a:spLocks/>
            </p:cNvSpPr>
            <p:nvPr/>
          </p:nvSpPr>
          <p:spPr bwMode="auto">
            <a:xfrm flipH="1">
              <a:off x="4774142" y="26998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7" name="Freeform 29">
              <a:extLst>
                <a:ext uri="{FF2B5EF4-FFF2-40B4-BE49-F238E27FC236}">
                  <a16:creationId xmlns:a16="http://schemas.microsoft.com/office/drawing/2014/main" id="{B890B3CA-DE62-4327-9DAF-1D14DFEDE0EF}"/>
                </a:ext>
              </a:extLst>
            </p:cNvPr>
            <p:cNvSpPr>
              <a:spLocks/>
            </p:cNvSpPr>
            <p:nvPr/>
          </p:nvSpPr>
          <p:spPr bwMode="auto">
            <a:xfrm flipH="1">
              <a:off x="4012278"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7E97067F-A209-438A-AD39-733798064E13}"/>
                </a:ext>
              </a:extLst>
            </p:cNvPr>
            <p:cNvSpPr>
              <a:spLocks/>
            </p:cNvSpPr>
            <p:nvPr/>
          </p:nvSpPr>
          <p:spPr bwMode="auto">
            <a:xfrm flipH="1">
              <a:off x="3686138"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04D78F-DA94-40BC-BB1E-D1842641D9C1}"/>
                </a:ext>
              </a:extLst>
            </p:cNvPr>
            <p:cNvSpPr>
              <a:spLocks/>
            </p:cNvSpPr>
            <p:nvPr/>
          </p:nvSpPr>
          <p:spPr bwMode="auto">
            <a:xfrm flipH="1">
              <a:off x="4119373" y="26998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CAB67E52-5B66-4A2D-8277-772E79E84600}"/>
                </a:ext>
              </a:extLst>
            </p:cNvPr>
            <p:cNvSpPr>
              <a:spLocks/>
            </p:cNvSpPr>
            <p:nvPr/>
          </p:nvSpPr>
          <p:spPr bwMode="auto">
            <a:xfrm flipH="1">
              <a:off x="3793231" y="26998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AB4E86C4-E329-4626-8B95-2B3303A61CF4}"/>
                </a:ext>
              </a:extLst>
            </p:cNvPr>
            <p:cNvSpPr>
              <a:spLocks/>
            </p:cNvSpPr>
            <p:nvPr/>
          </p:nvSpPr>
          <p:spPr bwMode="auto">
            <a:xfrm flipH="1">
              <a:off x="3357510"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8DBF67AF-4E24-4511-8F9B-A640563B9FCC}"/>
                </a:ext>
              </a:extLst>
            </p:cNvPr>
            <p:cNvSpPr>
              <a:spLocks/>
            </p:cNvSpPr>
            <p:nvPr/>
          </p:nvSpPr>
          <p:spPr bwMode="auto">
            <a:xfrm flipH="1">
              <a:off x="3031369"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9143D844-40CB-476C-8E6D-3B1E9DF39D15}"/>
                </a:ext>
              </a:extLst>
            </p:cNvPr>
            <p:cNvSpPr>
              <a:spLocks/>
            </p:cNvSpPr>
            <p:nvPr/>
          </p:nvSpPr>
          <p:spPr bwMode="auto">
            <a:xfrm flipH="1">
              <a:off x="3464604" y="26998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FC24DC41-81D6-497B-B2EC-8B9E0B55AB11}"/>
                </a:ext>
              </a:extLst>
            </p:cNvPr>
            <p:cNvSpPr>
              <a:spLocks/>
            </p:cNvSpPr>
            <p:nvPr/>
          </p:nvSpPr>
          <p:spPr bwMode="auto">
            <a:xfrm flipH="1">
              <a:off x="3138464" y="26998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C3C450B3-0CC8-489A-95A0-20B2E217341D}"/>
                </a:ext>
              </a:extLst>
            </p:cNvPr>
            <p:cNvSpPr>
              <a:spLocks/>
            </p:cNvSpPr>
            <p:nvPr/>
          </p:nvSpPr>
          <p:spPr bwMode="auto">
            <a:xfrm flipH="1">
              <a:off x="2702740"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F55F1C43-B8D5-4F06-BBE9-27559813C56F}"/>
                </a:ext>
              </a:extLst>
            </p:cNvPr>
            <p:cNvSpPr>
              <a:spLocks/>
            </p:cNvSpPr>
            <p:nvPr/>
          </p:nvSpPr>
          <p:spPr bwMode="auto">
            <a:xfrm flipH="1">
              <a:off x="2376599"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CD3B6955-6CD3-4C27-B8BC-7DB930C0569C}"/>
                </a:ext>
              </a:extLst>
            </p:cNvPr>
            <p:cNvSpPr>
              <a:spLocks/>
            </p:cNvSpPr>
            <p:nvPr/>
          </p:nvSpPr>
          <p:spPr bwMode="auto">
            <a:xfrm flipH="1">
              <a:off x="2809836" y="26998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5AA5B7C0-9A67-4760-9F47-34278728F79D}"/>
                </a:ext>
              </a:extLst>
            </p:cNvPr>
            <p:cNvSpPr>
              <a:spLocks/>
            </p:cNvSpPr>
            <p:nvPr/>
          </p:nvSpPr>
          <p:spPr bwMode="auto">
            <a:xfrm flipH="1">
              <a:off x="2483694" y="26998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447">
              <a:extLst>
                <a:ext uri="{FF2B5EF4-FFF2-40B4-BE49-F238E27FC236}">
                  <a16:creationId xmlns:a16="http://schemas.microsoft.com/office/drawing/2014/main" id="{C9624E8A-91C7-44D4-84D6-1AC5011CE24B}"/>
                </a:ext>
              </a:extLst>
            </p:cNvPr>
            <p:cNvSpPr>
              <a:spLocks/>
            </p:cNvSpPr>
            <p:nvPr/>
          </p:nvSpPr>
          <p:spPr bwMode="auto">
            <a:xfrm flipH="1">
              <a:off x="2047972"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448">
              <a:extLst>
                <a:ext uri="{FF2B5EF4-FFF2-40B4-BE49-F238E27FC236}">
                  <a16:creationId xmlns:a16="http://schemas.microsoft.com/office/drawing/2014/main" id="{BA433F7B-C4ED-476A-95F1-5E790C740378}"/>
                </a:ext>
              </a:extLst>
            </p:cNvPr>
            <p:cNvSpPr>
              <a:spLocks/>
            </p:cNvSpPr>
            <p:nvPr/>
          </p:nvSpPr>
          <p:spPr bwMode="auto">
            <a:xfrm flipH="1">
              <a:off x="1721830" y="27035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449">
              <a:extLst>
                <a:ext uri="{FF2B5EF4-FFF2-40B4-BE49-F238E27FC236}">
                  <a16:creationId xmlns:a16="http://schemas.microsoft.com/office/drawing/2014/main" id="{C734DA35-8CA3-4CFE-ACF1-D01070FC4E54}"/>
                </a:ext>
              </a:extLst>
            </p:cNvPr>
            <p:cNvSpPr>
              <a:spLocks/>
            </p:cNvSpPr>
            <p:nvPr/>
          </p:nvSpPr>
          <p:spPr bwMode="auto">
            <a:xfrm flipH="1">
              <a:off x="2155066" y="269983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450">
              <a:extLst>
                <a:ext uri="{FF2B5EF4-FFF2-40B4-BE49-F238E27FC236}">
                  <a16:creationId xmlns:a16="http://schemas.microsoft.com/office/drawing/2014/main" id="{9FEB56EA-0789-4684-8A0C-5ECE8EA232AD}"/>
                </a:ext>
              </a:extLst>
            </p:cNvPr>
            <p:cNvSpPr>
              <a:spLocks/>
            </p:cNvSpPr>
            <p:nvPr/>
          </p:nvSpPr>
          <p:spPr bwMode="auto">
            <a:xfrm flipH="1">
              <a:off x="1828926" y="269983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30">
              <a:extLst>
                <a:ext uri="{FF2B5EF4-FFF2-40B4-BE49-F238E27FC236}">
                  <a16:creationId xmlns:a16="http://schemas.microsoft.com/office/drawing/2014/main" id="{BF5DF118-1DB9-4903-9BBD-70EBB64A7438}"/>
                </a:ext>
              </a:extLst>
            </p:cNvPr>
            <p:cNvSpPr>
              <a:spLocks/>
            </p:cNvSpPr>
            <p:nvPr/>
          </p:nvSpPr>
          <p:spPr bwMode="auto">
            <a:xfrm flipH="1">
              <a:off x="4233811" y="2509273"/>
              <a:ext cx="0" cy="73152"/>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 name="Oval 5">
            <a:extLst>
              <a:ext uri="{FF2B5EF4-FFF2-40B4-BE49-F238E27FC236}">
                <a16:creationId xmlns:a16="http://schemas.microsoft.com/office/drawing/2014/main" id="{573948F7-EDB2-44DA-BC20-B3FBF6761300}"/>
              </a:ext>
            </a:extLst>
          </p:cNvPr>
          <p:cNvSpPr/>
          <p:nvPr/>
        </p:nvSpPr>
        <p:spPr>
          <a:xfrm>
            <a:off x="1320379" y="1696947"/>
            <a:ext cx="3471636" cy="3471634"/>
          </a:xfrm>
          <a:prstGeom prst="ellipse">
            <a:avLst/>
          </a:prstGeom>
          <a:solidFill>
            <a:schemeClr val="bg1">
              <a:alpha val="8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FDA79451-4D00-4174-BDC4-214B48A885EB}"/>
              </a:ext>
            </a:extLst>
          </p:cNvPr>
          <p:cNvSpPr/>
          <p:nvPr/>
        </p:nvSpPr>
        <p:spPr>
          <a:xfrm>
            <a:off x="4363557" y="1696947"/>
            <a:ext cx="3471636" cy="3471634"/>
          </a:xfrm>
          <a:prstGeom prst="ellipse">
            <a:avLst/>
          </a:prstGeom>
          <a:solidFill>
            <a:schemeClr val="bg1">
              <a:alpha val="8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Oval 7">
            <a:extLst>
              <a:ext uri="{FF2B5EF4-FFF2-40B4-BE49-F238E27FC236}">
                <a16:creationId xmlns:a16="http://schemas.microsoft.com/office/drawing/2014/main" id="{45C0DF9B-311A-4D10-932C-3C4CE787D0B8}"/>
              </a:ext>
            </a:extLst>
          </p:cNvPr>
          <p:cNvSpPr/>
          <p:nvPr/>
        </p:nvSpPr>
        <p:spPr>
          <a:xfrm>
            <a:off x="7387989" y="1698332"/>
            <a:ext cx="3471636" cy="3471634"/>
          </a:xfrm>
          <a:prstGeom prst="ellipse">
            <a:avLst/>
          </a:prstGeom>
          <a:solidFill>
            <a:schemeClr val="bg1">
              <a:alpha val="80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D3C243D8-1704-456E-BF37-C0FB5AC378E1}"/>
              </a:ext>
            </a:extLst>
          </p:cNvPr>
          <p:cNvSpPr/>
          <p:nvPr/>
        </p:nvSpPr>
        <p:spPr bwMode="auto">
          <a:xfrm>
            <a:off x="2233677" y="3140377"/>
            <a:ext cx="1643744"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all" spc="0" normalizeH="0" baseline="0" noProof="0">
                <a:ln>
                  <a:noFill/>
                </a:ln>
                <a:solidFill>
                  <a:srgbClr val="0078D7"/>
                </a:solidFill>
                <a:effectLst/>
                <a:uLnTx/>
                <a:uFillTx/>
                <a:latin typeface="Segoe UI Semilight" charset="0"/>
                <a:ea typeface="Segoe UI Semilight" charset="0"/>
                <a:cs typeface="Segoe UI Semilight" charset="0"/>
              </a:rPr>
              <a:t>CLOUD</a:t>
            </a:r>
          </a:p>
        </p:txBody>
      </p:sp>
      <p:sp>
        <p:nvSpPr>
          <p:cNvPr id="4" name="Rectangle 3">
            <a:extLst>
              <a:ext uri="{FF2B5EF4-FFF2-40B4-BE49-F238E27FC236}">
                <a16:creationId xmlns:a16="http://schemas.microsoft.com/office/drawing/2014/main" id="{EE41E0D8-051D-4BAB-B6DF-FC024CED26A1}"/>
              </a:ext>
            </a:extLst>
          </p:cNvPr>
          <p:cNvSpPr/>
          <p:nvPr/>
        </p:nvSpPr>
        <p:spPr bwMode="auto">
          <a:xfrm>
            <a:off x="8314577" y="3140377"/>
            <a:ext cx="1643744"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all" spc="0" normalizeH="0" baseline="0" noProof="0">
                <a:ln>
                  <a:noFill/>
                </a:ln>
                <a:solidFill>
                  <a:srgbClr val="0078D7"/>
                </a:solidFill>
                <a:effectLst/>
                <a:uLnTx/>
                <a:uFillTx/>
                <a:latin typeface="Segoe UI Semilight" charset="0"/>
                <a:ea typeface="Segoe UI Semilight" charset="0"/>
                <a:cs typeface="Segoe UI Semilight" charset="0"/>
              </a:rPr>
              <a:t>AI</a:t>
            </a:r>
          </a:p>
        </p:txBody>
      </p:sp>
      <p:sp>
        <p:nvSpPr>
          <p:cNvPr id="5" name="Rectangle 4">
            <a:extLst>
              <a:ext uri="{FF2B5EF4-FFF2-40B4-BE49-F238E27FC236}">
                <a16:creationId xmlns:a16="http://schemas.microsoft.com/office/drawing/2014/main" id="{CE02528A-B9AF-4B2F-A1CB-92E43CF87485}"/>
              </a:ext>
            </a:extLst>
          </p:cNvPr>
          <p:cNvSpPr/>
          <p:nvPr/>
        </p:nvSpPr>
        <p:spPr bwMode="auto">
          <a:xfrm>
            <a:off x="5274127" y="3140376"/>
            <a:ext cx="1643744"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all" spc="0" normalizeH="0" baseline="0" noProof="0">
                <a:ln>
                  <a:noFill/>
                </a:ln>
                <a:solidFill>
                  <a:srgbClr val="0078D7"/>
                </a:solidFill>
                <a:effectLst/>
                <a:uLnTx/>
                <a:uFillTx/>
                <a:latin typeface="Segoe UI Semilight" charset="0"/>
                <a:ea typeface="Segoe UI Semilight" charset="0"/>
                <a:cs typeface="Segoe UI Semilight" charset="0"/>
              </a:rPr>
              <a:t>DATA</a:t>
            </a:r>
          </a:p>
        </p:txBody>
      </p:sp>
      <p:sp>
        <p:nvSpPr>
          <p:cNvPr id="604" name="Oval 603">
            <a:extLst>
              <a:ext uri="{FF2B5EF4-FFF2-40B4-BE49-F238E27FC236}">
                <a16:creationId xmlns:a16="http://schemas.microsoft.com/office/drawing/2014/main" id="{573948F7-EDB2-44DA-BC20-B3FBF6761300}"/>
              </a:ext>
            </a:extLst>
          </p:cNvPr>
          <p:cNvSpPr/>
          <p:nvPr/>
        </p:nvSpPr>
        <p:spPr>
          <a:xfrm>
            <a:off x="1320379" y="1696947"/>
            <a:ext cx="3471636" cy="3471634"/>
          </a:xfrm>
          <a:prstGeom prst="ellipse">
            <a:avLst/>
          </a:prstGeom>
          <a:noFill/>
          <a:ln w="158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Oval 604">
            <a:extLst>
              <a:ext uri="{FF2B5EF4-FFF2-40B4-BE49-F238E27FC236}">
                <a16:creationId xmlns:a16="http://schemas.microsoft.com/office/drawing/2014/main" id="{573948F7-EDB2-44DA-BC20-B3FBF6761300}"/>
              </a:ext>
            </a:extLst>
          </p:cNvPr>
          <p:cNvSpPr/>
          <p:nvPr/>
        </p:nvSpPr>
        <p:spPr>
          <a:xfrm>
            <a:off x="7387989" y="1698332"/>
            <a:ext cx="3471636" cy="3471634"/>
          </a:xfrm>
          <a:prstGeom prst="ellipse">
            <a:avLst/>
          </a:prstGeom>
          <a:noFill/>
          <a:ln w="158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6" name="Oval 605">
            <a:extLst>
              <a:ext uri="{FF2B5EF4-FFF2-40B4-BE49-F238E27FC236}">
                <a16:creationId xmlns:a16="http://schemas.microsoft.com/office/drawing/2014/main" id="{573948F7-EDB2-44DA-BC20-B3FBF6761300}"/>
              </a:ext>
            </a:extLst>
          </p:cNvPr>
          <p:cNvSpPr/>
          <p:nvPr/>
        </p:nvSpPr>
        <p:spPr>
          <a:xfrm>
            <a:off x="4363557" y="1696947"/>
            <a:ext cx="3471636" cy="3471634"/>
          </a:xfrm>
          <a:prstGeom prst="ellipse">
            <a:avLst/>
          </a:prstGeom>
          <a:noFill/>
          <a:ln w="1587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494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title baseline guide" hidden="1"/>
          <p:cNvCxnSpPr/>
          <p:nvPr/>
        </p:nvCxnSpPr>
        <p:spPr>
          <a:xfrm>
            <a:off x="1" y="1532843"/>
            <a:ext cx="12191377" cy="0"/>
          </a:xfrm>
          <a:prstGeom prst="line">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A83F31-B6F8-452E-9D0E-7B7FDCDD8B9C}"/>
              </a:ext>
            </a:extLst>
          </p:cNvPr>
          <p:cNvSpPr/>
          <p:nvPr/>
        </p:nvSpPr>
        <p:spPr>
          <a:xfrm>
            <a:off x="462350" y="3767763"/>
            <a:ext cx="5387385" cy="2539877"/>
          </a:xfrm>
          <a:prstGeom prst="rect">
            <a:avLst/>
          </a:prstGeom>
          <a:solidFill>
            <a:srgbClr val="ECEFF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E9526B5D-C1C4-440B-AE68-C6175C2D4AE1}"/>
              </a:ext>
            </a:extLst>
          </p:cNvPr>
          <p:cNvSpPr/>
          <p:nvPr/>
        </p:nvSpPr>
        <p:spPr>
          <a:xfrm>
            <a:off x="462350" y="1405106"/>
            <a:ext cx="5394649" cy="2005751"/>
          </a:xfrm>
          <a:prstGeom prst="rect">
            <a:avLst/>
          </a:prstGeom>
          <a:solidFill>
            <a:srgbClr val="ECEFF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4A8097AB-8290-4FE2-A7E2-225CE9BD4223}"/>
              </a:ext>
            </a:extLst>
          </p:cNvPr>
          <p:cNvSpPr/>
          <p:nvPr/>
        </p:nvSpPr>
        <p:spPr>
          <a:xfrm>
            <a:off x="690222" y="3780461"/>
            <a:ext cx="5159513" cy="135421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8800" u="none" strike="noStrike" kern="0" cap="none" spc="-500" normalizeH="0" baseline="0" noProof="0">
                <a:ln>
                  <a:noFill/>
                </a:ln>
                <a:solidFill>
                  <a:srgbClr val="0178D7"/>
                </a:solidFill>
                <a:effectLst/>
                <a:uLnTx/>
                <a:uFillTx/>
                <a:latin typeface="Segoe UI Semibold" charset="0"/>
                <a:ea typeface="Segoe UI Semibold" charset="0"/>
                <a:cs typeface="Segoe UI Semibold" charset="0"/>
              </a:rPr>
              <a:t>$100M</a:t>
            </a:r>
          </a:p>
        </p:txBody>
      </p:sp>
      <p:sp>
        <p:nvSpPr>
          <p:cNvPr id="36" name="Rectangle 35">
            <a:extLst>
              <a:ext uri="{FF2B5EF4-FFF2-40B4-BE49-F238E27FC236}">
                <a16:creationId xmlns:a16="http://schemas.microsoft.com/office/drawing/2014/main" id="{4D884F45-84DA-4CCA-999D-15BC6D997281}"/>
              </a:ext>
            </a:extLst>
          </p:cNvPr>
          <p:cNvSpPr/>
          <p:nvPr/>
        </p:nvSpPr>
        <p:spPr>
          <a:xfrm>
            <a:off x="878159" y="5183640"/>
            <a:ext cx="4783638" cy="830997"/>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spcBef>
                <a:spcPts val="1800"/>
              </a:spcBef>
              <a:spcAft>
                <a:spcPts val="1000"/>
              </a:spcAft>
              <a:defRPr/>
            </a:pPr>
            <a:r>
              <a:rPr lang="en-US">
                <a:latin typeface="Segoe UI"/>
              </a:rPr>
              <a:t>The most digitally transformed enterprises generate on average $100 million in additional operating income each year</a:t>
            </a:r>
          </a:p>
        </p:txBody>
      </p:sp>
      <p:sp>
        <p:nvSpPr>
          <p:cNvPr id="41" name="Rectangle 40">
            <a:extLst>
              <a:ext uri="{FF2B5EF4-FFF2-40B4-BE49-F238E27FC236}">
                <a16:creationId xmlns:a16="http://schemas.microsoft.com/office/drawing/2014/main" id="{40BDEB9C-D8A1-41C2-BD32-76E53F0AB960}"/>
              </a:ext>
            </a:extLst>
          </p:cNvPr>
          <p:cNvSpPr/>
          <p:nvPr/>
        </p:nvSpPr>
        <p:spPr>
          <a:xfrm>
            <a:off x="9766383" y="6446625"/>
            <a:ext cx="1956806" cy="153888"/>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000" b="0" i="0" u="none" strike="noStrike" kern="0" cap="none" spc="0" normalizeH="0" baseline="0" noProof="0">
                <a:ln>
                  <a:noFill/>
                </a:ln>
                <a:effectLst/>
                <a:uLnTx/>
                <a:uFillTx/>
                <a:latin typeface="Segoe UI"/>
                <a:ea typeface="+mn-ea"/>
                <a:cs typeface="+mn-cs"/>
              </a:rPr>
              <a:t>Source: Keystone Strategy 2016</a:t>
            </a:r>
          </a:p>
        </p:txBody>
      </p:sp>
      <p:sp>
        <p:nvSpPr>
          <p:cNvPr id="16" name="TextBox 15">
            <a:extLst>
              <a:ext uri="{FF2B5EF4-FFF2-40B4-BE49-F238E27FC236}">
                <a16:creationId xmlns:a16="http://schemas.microsoft.com/office/drawing/2014/main" id="{5C3FAE1F-6876-4E17-96D4-7309C5BCF103}"/>
              </a:ext>
            </a:extLst>
          </p:cNvPr>
          <p:cNvSpPr txBox="1"/>
          <p:nvPr/>
        </p:nvSpPr>
        <p:spPr>
          <a:xfrm>
            <a:off x="891652" y="2776387"/>
            <a:ext cx="4445502"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fontAlgn="auto">
              <a:lnSpc>
                <a:spcPct val="100000"/>
              </a:lnSpc>
              <a:spcBef>
                <a:spcPts val="1800"/>
              </a:spcBef>
              <a:spcAft>
                <a:spcPts val="1000"/>
              </a:spcAft>
              <a:buClrTx/>
              <a:buSzTx/>
              <a:buFontTx/>
              <a:buNone/>
              <a:tabLst/>
              <a:defRPr kumimoji="0" b="0" i="0" u="none" strike="noStrike" kern="0" cap="none" spc="0" normalizeH="0" baseline="0">
                <a:ln>
                  <a:noFill/>
                </a:ln>
                <a:solidFill>
                  <a:srgbClr val="002050"/>
                </a:solidFill>
                <a:effectLst/>
                <a:uLnTx/>
                <a:uFillTx/>
                <a:latin typeface="Segoe UI Semibold" panose="020B0702040204020203" pitchFamily="34" charset="0"/>
                <a:cs typeface="Segoe UI Semibold" panose="020B0702040204020203" pitchFamily="34" charset="0"/>
              </a:defRPr>
            </a:lvl1pPr>
          </a:lstStyle>
          <a:p>
            <a:r>
              <a:rPr lang="en-US" kern="1200">
                <a:solidFill>
                  <a:schemeClr val="tx1"/>
                </a:solidFill>
                <a:latin typeface="Segoe UI"/>
                <a:cs typeface="+mn-cs"/>
              </a:rPr>
              <a:t>businesses commercializing data by 2020</a:t>
            </a:r>
          </a:p>
        </p:txBody>
      </p:sp>
      <p:sp>
        <p:nvSpPr>
          <p:cNvPr id="19" name="Rectangle 18">
            <a:extLst>
              <a:ext uri="{FF2B5EF4-FFF2-40B4-BE49-F238E27FC236}">
                <a16:creationId xmlns:a16="http://schemas.microsoft.com/office/drawing/2014/main" id="{F9E50BA7-340E-47EE-A8F9-5784F12EDCFA}"/>
              </a:ext>
            </a:extLst>
          </p:cNvPr>
          <p:cNvSpPr/>
          <p:nvPr/>
        </p:nvSpPr>
        <p:spPr>
          <a:xfrm>
            <a:off x="691104" y="1437474"/>
            <a:ext cx="2516522" cy="1344984"/>
          </a:xfrm>
          <a:prstGeom prst="rect">
            <a:avLst/>
          </a:prstGeom>
        </p:spPr>
        <p:txBody>
          <a:bodyPr wrap="square">
            <a:spAutoFit/>
          </a:bodyPr>
          <a:lstStyle/>
          <a:p>
            <a:pPr lvl="0" fontAlgn="ctr">
              <a:lnSpc>
                <a:spcPct val="90000"/>
              </a:lnSpc>
              <a:spcBef>
                <a:spcPts val="588"/>
              </a:spcBef>
              <a:defRPr/>
            </a:pPr>
            <a:r>
              <a:rPr lang="en-US" sz="8800" b="1" kern="0" spc="-500">
                <a:solidFill>
                  <a:srgbClr val="0178D7"/>
                </a:solidFill>
                <a:latin typeface="Segoe UI Semibold" charset="0"/>
                <a:ea typeface="Segoe UI Semibold" charset="0"/>
                <a:cs typeface="Segoe UI Semibold" charset="0"/>
              </a:rPr>
              <a:t>10%</a:t>
            </a:r>
          </a:p>
        </p:txBody>
      </p:sp>
      <p:sp>
        <p:nvSpPr>
          <p:cNvPr id="3" name="Title 2">
            <a:extLst>
              <a:ext uri="{FF2B5EF4-FFF2-40B4-BE49-F238E27FC236}">
                <a16:creationId xmlns:a16="http://schemas.microsoft.com/office/drawing/2014/main" id="{9FA4D8D2-5A7B-4CDF-BB82-A554DE60119A}"/>
              </a:ext>
            </a:extLst>
          </p:cNvPr>
          <p:cNvSpPr>
            <a:spLocks noGrp="1"/>
          </p:cNvSpPr>
          <p:nvPr>
            <p:ph type="title"/>
          </p:nvPr>
        </p:nvSpPr>
        <p:spPr/>
        <p:txBody>
          <a:bodyPr/>
          <a:lstStyle/>
          <a:p>
            <a:r>
              <a:rPr lang="en-US"/>
              <a:t>Benefits of data, AI, cloud transformation</a:t>
            </a:r>
          </a:p>
        </p:txBody>
      </p:sp>
      <p:sp>
        <p:nvSpPr>
          <p:cNvPr id="20" name="Rectangle 19">
            <a:extLst>
              <a:ext uri="{FF2B5EF4-FFF2-40B4-BE49-F238E27FC236}">
                <a16:creationId xmlns:a16="http://schemas.microsoft.com/office/drawing/2014/main" id="{7EDFFC0B-6B85-408B-A717-322F36E15083}"/>
              </a:ext>
            </a:extLst>
          </p:cNvPr>
          <p:cNvSpPr/>
          <p:nvPr/>
        </p:nvSpPr>
        <p:spPr>
          <a:xfrm>
            <a:off x="6200959" y="1405106"/>
            <a:ext cx="5394649" cy="4902534"/>
          </a:xfrm>
          <a:prstGeom prst="rect">
            <a:avLst/>
          </a:prstGeom>
          <a:solidFill>
            <a:srgbClr val="ECEFF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39D9EB47-E313-44E9-8ECB-F6CE2F7E6E09}"/>
              </a:ext>
            </a:extLst>
          </p:cNvPr>
          <p:cNvSpPr/>
          <p:nvPr/>
        </p:nvSpPr>
        <p:spPr>
          <a:xfrm>
            <a:off x="8278863" y="4869827"/>
            <a:ext cx="2614042" cy="590931"/>
          </a:xfrm>
          <a:prstGeom prst="rect">
            <a:avLst/>
          </a:prstGeom>
        </p:spPr>
        <p:txBody>
          <a:bodyPr wrap="square">
            <a:spAutoFit/>
          </a:bodyPr>
          <a:lstStyle/>
          <a:p>
            <a:pPr marL="0" marR="0" lvl="0" indent="0" algn="l" defTabSz="914400" rtl="0" eaLnBrk="1" fontAlgn="auto" latinLnBrk="0" hangingPunct="1">
              <a:lnSpc>
                <a:spcPct val="90000"/>
              </a:lnSpc>
              <a:spcBef>
                <a:spcPts val="588"/>
              </a:spcBef>
              <a:spcAft>
                <a:spcPts val="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higher average net income on revenue</a:t>
            </a:r>
          </a:p>
        </p:txBody>
      </p:sp>
      <p:sp>
        <p:nvSpPr>
          <p:cNvPr id="23" name="Rectangle 22">
            <a:extLst>
              <a:ext uri="{FF2B5EF4-FFF2-40B4-BE49-F238E27FC236}">
                <a16:creationId xmlns:a16="http://schemas.microsoft.com/office/drawing/2014/main" id="{3C1AD720-F3EE-4395-8D3E-8485C1F124DC}"/>
              </a:ext>
            </a:extLst>
          </p:cNvPr>
          <p:cNvSpPr/>
          <p:nvPr/>
        </p:nvSpPr>
        <p:spPr>
          <a:xfrm>
            <a:off x="8308063" y="3681314"/>
            <a:ext cx="3105028" cy="341632"/>
          </a:xfrm>
          <a:prstGeom prst="rect">
            <a:avLst/>
          </a:prstGeom>
        </p:spPr>
        <p:txBody>
          <a:bodyPr wrap="square">
            <a:spAutoFit/>
          </a:bodyPr>
          <a:lstStyle/>
          <a:p>
            <a:pPr marL="0" marR="0" lvl="0" indent="0" algn="l" defTabSz="914400" rtl="0" eaLnBrk="1" fontAlgn="auto" latinLnBrk="0" hangingPunct="1">
              <a:lnSpc>
                <a:spcPct val="90000"/>
              </a:lnSpc>
              <a:spcBef>
                <a:spcPts val="588"/>
              </a:spcBef>
              <a:spcAft>
                <a:spcPts val="0"/>
              </a:spcAft>
              <a:buClrTx/>
              <a:buSzTx/>
              <a:buFontTx/>
              <a:buNone/>
              <a:tabLst/>
              <a:defRPr/>
            </a:pPr>
            <a:r>
              <a:rPr lang="en-US">
                <a:latin typeface="Segoe UI"/>
              </a:rPr>
              <a:t>more revenue per employee </a:t>
            </a:r>
            <a:endParaRPr kumimoji="0" lang="en-US" b="0" i="0" u="none" strike="noStrike" kern="1200" cap="none" spc="0" normalizeH="0" baseline="0" noProof="0">
              <a:ln>
                <a:noFill/>
              </a:ln>
              <a:effectLst/>
              <a:uLnTx/>
              <a:uFillTx/>
              <a:latin typeface="Segoe UI"/>
            </a:endParaRPr>
          </a:p>
        </p:txBody>
      </p:sp>
      <p:sp>
        <p:nvSpPr>
          <p:cNvPr id="25" name="Rectangle 24">
            <a:extLst>
              <a:ext uri="{FF2B5EF4-FFF2-40B4-BE49-F238E27FC236}">
                <a16:creationId xmlns:a16="http://schemas.microsoft.com/office/drawing/2014/main" id="{5EED2C2A-C230-4795-A017-FAF699A8CA69}"/>
              </a:ext>
            </a:extLst>
          </p:cNvPr>
          <p:cNvSpPr/>
          <p:nvPr/>
        </p:nvSpPr>
        <p:spPr>
          <a:xfrm>
            <a:off x="8286066" y="2307654"/>
            <a:ext cx="2735163" cy="341632"/>
          </a:xfrm>
          <a:prstGeom prst="rect">
            <a:avLst/>
          </a:prstGeom>
        </p:spPr>
        <p:txBody>
          <a:bodyPr wrap="square">
            <a:spAutoFit/>
          </a:bodyPr>
          <a:lstStyle/>
          <a:p>
            <a:pPr marL="0" marR="0" lvl="0" indent="0" algn="l" defTabSz="914400" rtl="0" eaLnBrk="1" fontAlgn="auto" latinLnBrk="0" hangingPunct="1">
              <a:lnSpc>
                <a:spcPct val="90000"/>
              </a:lnSpc>
              <a:spcBef>
                <a:spcPts val="588"/>
              </a:spcBef>
              <a:spcAft>
                <a:spcPts val="0"/>
              </a:spcAft>
              <a:buClrTx/>
              <a:buSzTx/>
              <a:buFontTx/>
              <a:buNone/>
              <a:tabLst/>
              <a:defRPr/>
            </a:pPr>
            <a:r>
              <a:rPr lang="en-US">
                <a:latin typeface="Segoe UI"/>
              </a:rPr>
              <a:t>operating</a:t>
            </a:r>
            <a:r>
              <a:rPr kumimoji="0" lang="en-US" b="0" i="0" u="none" strike="noStrike" kern="1200" cap="none" spc="0" normalizeH="0" baseline="0" noProof="0">
                <a:ln>
                  <a:noFill/>
                </a:ln>
                <a:effectLst/>
                <a:uLnTx/>
                <a:uFillTx/>
                <a:latin typeface="Segoe UI"/>
                <a:ea typeface="+mn-ea"/>
                <a:cs typeface="+mn-cs"/>
              </a:rPr>
              <a:t> margin </a:t>
            </a:r>
          </a:p>
        </p:txBody>
      </p:sp>
      <p:sp>
        <p:nvSpPr>
          <p:cNvPr id="21" name="Rectangle 20">
            <a:extLst>
              <a:ext uri="{FF2B5EF4-FFF2-40B4-BE49-F238E27FC236}">
                <a16:creationId xmlns:a16="http://schemas.microsoft.com/office/drawing/2014/main" id="{AF300A6F-90FA-4B56-B452-8B1247309482}"/>
              </a:ext>
            </a:extLst>
          </p:cNvPr>
          <p:cNvSpPr/>
          <p:nvPr/>
        </p:nvSpPr>
        <p:spPr>
          <a:xfrm>
            <a:off x="6422213" y="2158122"/>
            <a:ext cx="1815319" cy="781752"/>
          </a:xfrm>
          <a:prstGeom prst="rect">
            <a:avLst/>
          </a:prstGeom>
        </p:spPr>
        <p:txBody>
          <a:bodyPr wrap="square">
            <a:spAutoFit/>
          </a:bodyPr>
          <a:lstStyle/>
          <a:p>
            <a:pPr marL="0" marR="0" lvl="0" indent="0" algn="l" defTabSz="914400" rtl="0" eaLnBrk="1" fontAlgn="auto" latinLnBrk="0" hangingPunct="1">
              <a:lnSpc>
                <a:spcPct val="80000"/>
              </a:lnSpc>
              <a:spcBef>
                <a:spcPts val="588"/>
              </a:spcBef>
              <a:spcAft>
                <a:spcPts val="0"/>
              </a:spcAft>
              <a:buClrTx/>
              <a:buSzTx/>
              <a:buFontTx/>
              <a:buNone/>
              <a:tabLst/>
              <a:defRPr/>
            </a:pPr>
            <a:r>
              <a:rPr kumimoji="0" lang="en-US" sz="2800" u="none" strike="noStrike" kern="1200" cap="none" spc="120" normalizeH="0" noProof="0">
                <a:ln>
                  <a:noFill/>
                </a:ln>
                <a:solidFill>
                  <a:srgbClr val="0178D7"/>
                </a:solidFill>
                <a:effectLst/>
                <a:uLnTx/>
                <a:uFillTx/>
                <a:latin typeface="Segoe UI Semibold" charset="0"/>
                <a:ea typeface="Segoe UI Semibold" charset="0"/>
                <a:cs typeface="Segoe UI Semibold" charset="0"/>
              </a:rPr>
              <a:t>NEARLY DOUBLE</a:t>
            </a:r>
          </a:p>
        </p:txBody>
      </p:sp>
      <p:sp>
        <p:nvSpPr>
          <p:cNvPr id="26" name="Rectangle 25">
            <a:extLst>
              <a:ext uri="{FF2B5EF4-FFF2-40B4-BE49-F238E27FC236}">
                <a16:creationId xmlns:a16="http://schemas.microsoft.com/office/drawing/2014/main" id="{00D4C967-A1F9-4F8F-ADE4-3BD27F31E2F9}"/>
              </a:ext>
            </a:extLst>
          </p:cNvPr>
          <p:cNvSpPr/>
          <p:nvPr/>
        </p:nvSpPr>
        <p:spPr>
          <a:xfrm>
            <a:off x="6422213" y="3396632"/>
            <a:ext cx="1815320" cy="861005"/>
          </a:xfrm>
          <a:prstGeom prst="rect">
            <a:avLst/>
          </a:prstGeom>
        </p:spPr>
        <p:txBody>
          <a:bodyPr wrap="square">
            <a:spAutoFit/>
          </a:bodyPr>
          <a:lstStyle/>
          <a:p>
            <a:pPr lvl="0" fontAlgn="ctr">
              <a:lnSpc>
                <a:spcPct val="90000"/>
              </a:lnSpc>
              <a:spcBef>
                <a:spcPts val="588"/>
              </a:spcBef>
              <a:defRPr/>
            </a:pPr>
            <a:r>
              <a:rPr lang="en-US" sz="4400">
                <a:solidFill>
                  <a:srgbClr val="0178D7"/>
                </a:solidFill>
                <a:latin typeface="Segoe UI Semibold" charset="0"/>
                <a:ea typeface="Segoe UI Semibold" charset="0"/>
                <a:cs typeface="Segoe UI Semibold" charset="0"/>
              </a:rPr>
              <a:t>$</a:t>
            </a:r>
            <a:r>
              <a:rPr lang="en-US" sz="5400">
                <a:solidFill>
                  <a:srgbClr val="0178D7"/>
                </a:solidFill>
                <a:latin typeface="Segoe UI Semibold" charset="0"/>
                <a:ea typeface="Segoe UI Semibold" charset="0"/>
                <a:cs typeface="Segoe UI Semibold" charset="0"/>
              </a:rPr>
              <a:t>40k</a:t>
            </a:r>
            <a:endParaRPr kumimoji="0" lang="en-US" sz="3200" u="none" strike="noStrike" kern="1200" cap="none" spc="0" normalizeH="0" baseline="0" noProof="0">
              <a:ln>
                <a:noFill/>
              </a:ln>
              <a:solidFill>
                <a:srgbClr val="0178D7"/>
              </a:solidFill>
              <a:effectLst/>
              <a:uLnTx/>
              <a:uFillTx/>
              <a:latin typeface="Segoe UI Semibold" charset="0"/>
              <a:ea typeface="Segoe UI Semibold" charset="0"/>
              <a:cs typeface="Segoe UI Semibold" charset="0"/>
            </a:endParaRPr>
          </a:p>
        </p:txBody>
      </p:sp>
      <p:sp>
        <p:nvSpPr>
          <p:cNvPr id="27" name="Rectangle 26">
            <a:extLst>
              <a:ext uri="{FF2B5EF4-FFF2-40B4-BE49-F238E27FC236}">
                <a16:creationId xmlns:a16="http://schemas.microsoft.com/office/drawing/2014/main" id="{C2827B1A-9D31-4EFF-9D01-D5C634CD40CD}"/>
              </a:ext>
            </a:extLst>
          </p:cNvPr>
          <p:cNvSpPr/>
          <p:nvPr/>
        </p:nvSpPr>
        <p:spPr>
          <a:xfrm>
            <a:off x="6422214" y="4714394"/>
            <a:ext cx="2087956" cy="861005"/>
          </a:xfrm>
          <a:prstGeom prst="rect">
            <a:avLst/>
          </a:prstGeom>
        </p:spPr>
        <p:txBody>
          <a:bodyPr wrap="square">
            <a:spAutoFit/>
          </a:bodyPr>
          <a:lstStyle/>
          <a:p>
            <a:pPr lvl="0" fontAlgn="ctr">
              <a:lnSpc>
                <a:spcPct val="90000"/>
              </a:lnSpc>
              <a:spcBef>
                <a:spcPts val="588"/>
              </a:spcBef>
              <a:defRPr/>
            </a:pPr>
            <a:r>
              <a:rPr lang="en-US" sz="5400">
                <a:solidFill>
                  <a:srgbClr val="0178D7"/>
                </a:solidFill>
                <a:latin typeface="Segoe UI Semibold" charset="0"/>
                <a:ea typeface="Segoe UI Semibold" charset="0"/>
                <a:cs typeface="Segoe UI Semibold" charset="0"/>
              </a:rPr>
              <a:t>50%</a:t>
            </a:r>
            <a:r>
              <a:rPr lang="en-US" sz="4400">
                <a:solidFill>
                  <a:srgbClr val="0178D7"/>
                </a:solidFill>
                <a:latin typeface="Segoe UI Semibold" charset="0"/>
                <a:ea typeface="Segoe UI Semibold" charset="0"/>
                <a:cs typeface="Segoe UI Semibold" charset="0"/>
              </a:rPr>
              <a:t>+</a:t>
            </a:r>
            <a:endParaRPr kumimoji="0" lang="en-US" sz="4400" u="none" strike="noStrike" kern="1200" cap="none" spc="0" normalizeH="0" baseline="0" noProof="0">
              <a:ln>
                <a:noFill/>
              </a:ln>
              <a:solidFill>
                <a:srgbClr val="0178D7"/>
              </a:solidFill>
              <a:effectLst/>
              <a:uLnTx/>
              <a:uFillTx/>
              <a:latin typeface="Segoe UI Semibold" charset="0"/>
              <a:ea typeface="Segoe UI Semibold" charset="0"/>
              <a:cs typeface="Segoe UI Semibold" charset="0"/>
            </a:endParaRPr>
          </a:p>
        </p:txBody>
      </p:sp>
    </p:spTree>
    <p:extLst>
      <p:ext uri="{BB962C8B-B14F-4D97-AF65-F5344CB8AC3E}">
        <p14:creationId xmlns:p14="http://schemas.microsoft.com/office/powerpoint/2010/main" val="340419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475448" y="2005841"/>
            <a:ext cx="1219132" cy="3345617"/>
            <a:chOff x="8509237" y="1379741"/>
            <a:chExt cx="1483737" cy="4098519"/>
          </a:xfrm>
        </p:grpSpPr>
        <p:grpSp>
          <p:nvGrpSpPr>
            <p:cNvPr id="183" name="Group 182"/>
            <p:cNvGrpSpPr/>
            <p:nvPr/>
          </p:nvGrpSpPr>
          <p:grpSpPr>
            <a:xfrm>
              <a:off x="8509237" y="1379741"/>
              <a:ext cx="227694" cy="4098519"/>
              <a:chOff x="1977576" y="1980841"/>
              <a:chExt cx="162559" cy="2926080"/>
            </a:xfrm>
          </p:grpSpPr>
          <p:sp>
            <p:nvSpPr>
              <p:cNvPr id="184" name="Right Bracket 183"/>
              <p:cNvSpPr/>
              <p:nvPr/>
            </p:nvSpPr>
            <p:spPr>
              <a:xfrm>
                <a:off x="1977576" y="1980841"/>
                <a:ext cx="45719" cy="292608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85" name="Straight Arrow Connector 184"/>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808354" y="2950805"/>
              <a:ext cx="1184620" cy="1577661"/>
              <a:chOff x="8808354" y="2950805"/>
              <a:chExt cx="1184620" cy="1577661"/>
            </a:xfrm>
          </p:grpSpPr>
          <p:sp>
            <p:nvSpPr>
              <p:cNvPr id="190" name="Rectangle 189"/>
              <p:cNvSpPr/>
              <p:nvPr/>
            </p:nvSpPr>
            <p:spPr>
              <a:xfrm>
                <a:off x="8808354" y="4289939"/>
                <a:ext cx="1184620" cy="23852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Apps + insights</a:t>
                </a:r>
              </a:p>
            </p:txBody>
          </p:sp>
          <p:grpSp>
            <p:nvGrpSpPr>
              <p:cNvPr id="195" name="Group 194">
                <a:extLst>
                  <a:ext uri="{FF2B5EF4-FFF2-40B4-BE49-F238E27FC236}">
                    <a16:creationId xmlns:a16="http://schemas.microsoft.com/office/drawing/2014/main" id="{63FC19FF-CC0F-48D6-9C3E-DC940F809BC1}"/>
                  </a:ext>
                </a:extLst>
              </p:cNvPr>
              <p:cNvGrpSpPr/>
              <p:nvPr/>
            </p:nvGrpSpPr>
            <p:grpSpPr>
              <a:xfrm>
                <a:off x="9494433" y="3405022"/>
                <a:ext cx="351107" cy="253267"/>
                <a:chOff x="3751869" y="1754414"/>
                <a:chExt cx="4688258" cy="3381830"/>
              </a:xfrm>
            </p:grpSpPr>
            <p:sp>
              <p:nvSpPr>
                <p:cNvPr id="196" name="Freeform: Shape 132">
                  <a:extLst>
                    <a:ext uri="{FF2B5EF4-FFF2-40B4-BE49-F238E27FC236}">
                      <a16:creationId xmlns:a16="http://schemas.microsoft.com/office/drawing/2014/main" id="{93A8EFB5-EC1E-490D-B66C-F5F195D2EA3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Freeform: Shape 133">
                  <a:extLst>
                    <a:ext uri="{FF2B5EF4-FFF2-40B4-BE49-F238E27FC236}">
                      <a16:creationId xmlns:a16="http://schemas.microsoft.com/office/drawing/2014/main" id="{EF329ABE-670A-4C35-8A4A-5DEE769B8A88}"/>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Freeform: Shape 134">
                  <a:extLst>
                    <a:ext uri="{FF2B5EF4-FFF2-40B4-BE49-F238E27FC236}">
                      <a16:creationId xmlns:a16="http://schemas.microsoft.com/office/drawing/2014/main" id="{AD9FC278-EE75-46A3-AF90-D24C7E2C478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Freeform: Shape 135">
                  <a:extLst>
                    <a:ext uri="{FF2B5EF4-FFF2-40B4-BE49-F238E27FC236}">
                      <a16:creationId xmlns:a16="http://schemas.microsoft.com/office/drawing/2014/main" id="{9A823992-17BA-403C-86FB-A4581D6E20EF}"/>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p:cNvGrpSpPr/>
              <p:nvPr/>
            </p:nvGrpSpPr>
            <p:grpSpPr>
              <a:xfrm>
                <a:off x="9203615" y="3020535"/>
                <a:ext cx="246965" cy="223006"/>
                <a:chOff x="2760401" y="1824177"/>
                <a:chExt cx="285697" cy="257980"/>
              </a:xfrm>
              <a:noFill/>
            </p:grpSpPr>
            <p:sp>
              <p:nvSpPr>
                <p:cNvPr id="460" name="Rectangle 48"/>
                <p:cNvSpPr>
                  <a:spLocks noChangeArrowheads="1"/>
                </p:cNvSpPr>
                <p:nvPr/>
              </p:nvSpPr>
              <p:spPr bwMode="auto">
                <a:xfrm>
                  <a:off x="2760401" y="1824177"/>
                  <a:ext cx="285697"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1"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2" name="Oval 461"/>
                <p:cNvSpPr>
                  <a:spLocks noChangeArrowheads="1"/>
                </p:cNvSpPr>
                <p:nvPr/>
              </p:nvSpPr>
              <p:spPr bwMode="auto">
                <a:xfrm>
                  <a:off x="295122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8" name="Freeform 9">
                <a:extLst/>
              </p:cNvPr>
              <p:cNvSpPr>
                <a:spLocks noEditPoints="1"/>
              </p:cNvSpPr>
              <p:nvPr/>
            </p:nvSpPr>
            <p:spPr bwMode="auto">
              <a:xfrm>
                <a:off x="8860854" y="3883078"/>
                <a:ext cx="396549" cy="29086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9" name="Freeform 448">
                <a:extLst/>
              </p:cNvPr>
              <p:cNvSpPr>
                <a:spLocks noEditPoints="1"/>
              </p:cNvSpPr>
              <p:nvPr/>
            </p:nvSpPr>
            <p:spPr bwMode="auto">
              <a:xfrm>
                <a:off x="8860854" y="3387449"/>
                <a:ext cx="531995" cy="35472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0" name="Freeform 5">
                <a:extLst/>
              </p:cNvPr>
              <p:cNvSpPr>
                <a:spLocks noEditPoints="1"/>
              </p:cNvSpPr>
              <p:nvPr/>
            </p:nvSpPr>
            <p:spPr bwMode="auto">
              <a:xfrm>
                <a:off x="8933914" y="2950805"/>
                <a:ext cx="173747" cy="28896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51" name="Group 450"/>
              <p:cNvGrpSpPr/>
              <p:nvPr/>
            </p:nvGrpSpPr>
            <p:grpSpPr>
              <a:xfrm>
                <a:off x="9388633" y="3917499"/>
                <a:ext cx="118218" cy="222018"/>
                <a:chOff x="4064485" y="1802065"/>
                <a:chExt cx="240628" cy="227361"/>
              </a:xfrm>
              <a:noFill/>
            </p:grpSpPr>
            <p:sp>
              <p:nvSpPr>
                <p:cNvPr id="457" name="Line 46"/>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8" name="Line 47"/>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9" name="Line 54"/>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2" name="Freeform: Shape 168"/>
              <p:cNvSpPr>
                <a:spLocks/>
              </p:cNvSpPr>
              <p:nvPr/>
            </p:nvSpPr>
            <p:spPr bwMode="auto">
              <a:xfrm flipH="1">
                <a:off x="9621631" y="3879441"/>
                <a:ext cx="354102" cy="298134"/>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 name="Group 1"/>
              <p:cNvGrpSpPr/>
              <p:nvPr/>
            </p:nvGrpSpPr>
            <p:grpSpPr>
              <a:xfrm>
                <a:off x="9560999" y="3133330"/>
                <a:ext cx="118216" cy="109717"/>
                <a:chOff x="9541035" y="4221497"/>
                <a:chExt cx="118216" cy="109717"/>
              </a:xfrm>
            </p:grpSpPr>
            <p:sp>
              <p:nvSpPr>
                <p:cNvPr id="465" name="Line 47"/>
                <p:cNvSpPr>
                  <a:spLocks noChangeShapeType="1"/>
                </p:cNvSpPr>
                <p:nvPr/>
              </p:nvSpPr>
              <p:spPr bwMode="auto">
                <a:xfrm>
                  <a:off x="9541035"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6" name="Line 54"/>
                <p:cNvSpPr>
                  <a:spLocks noChangeShapeType="1"/>
                </p:cNvSpPr>
                <p:nvPr/>
              </p:nvSpPr>
              <p:spPr bwMode="auto">
                <a:xfrm flipH="1">
                  <a:off x="9541037" y="4331214"/>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92" name="Right Bracket 91"/>
          <p:cNvSpPr/>
          <p:nvPr/>
        </p:nvSpPr>
        <p:spPr>
          <a:xfrm>
            <a:off x="2662703" y="2005841"/>
            <a:ext cx="52618" cy="3345617"/>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92"/>
          <p:cNvSpPr/>
          <p:nvPr/>
        </p:nvSpPr>
        <p:spPr>
          <a:xfrm>
            <a:off x="1588747" y="4308607"/>
            <a:ext cx="452724"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1689837" y="2337557"/>
            <a:ext cx="351633"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1582227" y="3343423"/>
            <a:ext cx="459244"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1730909" y="4843944"/>
            <a:ext cx="310561"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err="1">
                <a:ln>
                  <a:noFill/>
                </a:ln>
                <a:solidFill>
                  <a:srgbClr val="505050"/>
                </a:solidFill>
                <a:effectLst/>
                <a:uLnTx/>
                <a:uFillTx/>
                <a:latin typeface="Segoe UI Semibold" charset="0"/>
                <a:ea typeface="Segoe UI Semibold" charset="0"/>
                <a:cs typeface="Segoe UI Semibold" charset="0"/>
              </a:rPr>
              <a:t>IoT</a:t>
            </a:r>
            <a:endPar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endParaRP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2134438" y="2249359"/>
            <a:ext cx="394589" cy="333351"/>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2156857" y="3313519"/>
            <a:ext cx="349750" cy="311404"/>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1577093" y="3852506"/>
            <a:ext cx="464377"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Image</a:t>
            </a:r>
          </a:p>
        </p:txBody>
      </p:sp>
      <p:cxnSp>
        <p:nvCxnSpPr>
          <p:cNvPr id="169" name="Straight Arrow Connector 168"/>
          <p:cNvCxnSpPr/>
          <p:nvPr/>
        </p:nvCxnSpPr>
        <p:spPr>
          <a:xfrm>
            <a:off x="2744553"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2189618" y="3825589"/>
            <a:ext cx="284230" cy="254981"/>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2180643" y="4304227"/>
            <a:ext cx="302180" cy="247459"/>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1655182" y="2846641"/>
            <a:ext cx="386289" cy="189741"/>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2184283" y="2763441"/>
            <a:ext cx="294899" cy="366675"/>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2142249" y="4786936"/>
            <a:ext cx="365443" cy="307637"/>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86" name="Group 185"/>
          <p:cNvGrpSpPr/>
          <p:nvPr/>
        </p:nvGrpSpPr>
        <p:grpSpPr>
          <a:xfrm>
            <a:off x="5262459" y="1701921"/>
            <a:ext cx="1630373" cy="1093998"/>
            <a:chOff x="3179444" y="3011352"/>
            <a:chExt cx="1201658" cy="956813"/>
          </a:xfrm>
        </p:grpSpPr>
        <p:sp>
          <p:nvSpPr>
            <p:cNvPr id="187" name="Freeform: Shape 27">
              <a:extLst/>
            </p:cNvPr>
            <p:cNvSpPr/>
            <p:nvPr/>
          </p:nvSpPr>
          <p:spPr bwMode="auto">
            <a:xfrm flipV="1">
              <a:off x="3179444" y="3011352"/>
              <a:ext cx="1201658" cy="75994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187"/>
            <p:cNvSpPr/>
            <p:nvPr/>
          </p:nvSpPr>
          <p:spPr>
            <a:xfrm>
              <a:off x="3627984" y="3802217"/>
              <a:ext cx="388996" cy="165948"/>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Cloud</a:t>
              </a:r>
            </a:p>
          </p:txBody>
        </p:sp>
      </p:grpSp>
      <p:grpSp>
        <p:nvGrpSpPr>
          <p:cNvPr id="77" name="Group 76"/>
          <p:cNvGrpSpPr>
            <a:grpSpLocks noChangeAspect="1"/>
          </p:cNvGrpSpPr>
          <p:nvPr/>
        </p:nvGrpSpPr>
        <p:grpSpPr>
          <a:xfrm>
            <a:off x="4171401" y="3242916"/>
            <a:ext cx="601061" cy="597139"/>
            <a:chOff x="3308809" y="1732939"/>
            <a:chExt cx="959862" cy="959864"/>
          </a:xfrm>
        </p:grpSpPr>
        <p:sp>
          <p:nvSpPr>
            <p:cNvPr id="116" name="Oval 115">
              <a:extLst>
                <a:ext uri="{FF2B5EF4-FFF2-40B4-BE49-F238E27FC236}">
                  <a16:creationId xmlns:a16="http://schemas.microsoft.com/office/drawing/2014/main" id="{4242FE5A-8516-4983-AE96-D78DABC1FD26}"/>
                </a:ext>
              </a:extLst>
            </p:cNvPr>
            <p:cNvSpPr/>
            <p:nvPr/>
          </p:nvSpPr>
          <p:spPr bwMode="auto">
            <a:xfrm>
              <a:off x="3308809" y="1732939"/>
              <a:ext cx="959862" cy="9598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7" name="Group 116"/>
            <p:cNvGrpSpPr/>
            <p:nvPr/>
          </p:nvGrpSpPr>
          <p:grpSpPr>
            <a:xfrm rot="20700000">
              <a:off x="3530262" y="1922162"/>
              <a:ext cx="514701" cy="581416"/>
              <a:chOff x="-73380" y="2052943"/>
              <a:chExt cx="954827" cy="1078588"/>
            </a:xfrm>
          </p:grpSpPr>
          <p:sp>
            <p:nvSpPr>
              <p:cNvPr id="118" name="Freeform 5"/>
              <p:cNvSpPr>
                <a:spLocks/>
              </p:cNvSpPr>
              <p:nvPr/>
            </p:nvSpPr>
            <p:spPr bwMode="auto">
              <a:xfrm>
                <a:off x="-73380" y="2123529"/>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6"/>
              <p:cNvSpPr>
                <a:spLocks/>
              </p:cNvSpPr>
              <p:nvPr/>
            </p:nvSpPr>
            <p:spPr bwMode="auto">
              <a:xfrm>
                <a:off x="250643" y="2522500"/>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7"/>
              <p:cNvSpPr>
                <a:spLocks/>
              </p:cNvSpPr>
              <p:nvPr/>
            </p:nvSpPr>
            <p:spPr bwMode="auto">
              <a:xfrm>
                <a:off x="250498" y="3018937"/>
                <a:ext cx="72382" cy="112594"/>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8"/>
              <p:cNvSpPr>
                <a:spLocks/>
              </p:cNvSpPr>
              <p:nvPr/>
            </p:nvSpPr>
            <p:spPr bwMode="auto">
              <a:xfrm>
                <a:off x="406703" y="2052943"/>
                <a:ext cx="74488" cy="117527"/>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02" name="Group 201"/>
          <p:cNvGrpSpPr>
            <a:grpSpLocks noChangeAspect="1"/>
          </p:cNvGrpSpPr>
          <p:nvPr/>
        </p:nvGrpSpPr>
        <p:grpSpPr>
          <a:xfrm>
            <a:off x="7733105" y="3262390"/>
            <a:ext cx="601061" cy="597139"/>
            <a:chOff x="3308809" y="4051295"/>
            <a:chExt cx="959862" cy="959864"/>
          </a:xfrm>
        </p:grpSpPr>
        <p:sp>
          <p:nvSpPr>
            <p:cNvPr id="210" name="Oval 209">
              <a:extLst>
                <a:ext uri="{FF2B5EF4-FFF2-40B4-BE49-F238E27FC236}">
                  <a16:creationId xmlns:a16="http://schemas.microsoft.com/office/drawing/2014/main" id="{4242FE5A-8516-4983-AE96-D78DABC1FD26}"/>
                </a:ext>
              </a:extLst>
            </p:cNvPr>
            <p:cNvSpPr/>
            <p:nvPr/>
          </p:nvSpPr>
          <p:spPr bwMode="auto">
            <a:xfrm>
              <a:off x="3308809" y="4051295"/>
              <a:ext cx="959862" cy="9598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Freeform 271"/>
            <p:cNvSpPr>
              <a:spLocks noChangeAspect="1"/>
            </p:cNvSpPr>
            <p:nvPr/>
          </p:nvSpPr>
          <p:spPr bwMode="black">
            <a:xfrm>
              <a:off x="3557318" y="4287305"/>
              <a:ext cx="462842" cy="525550"/>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03" name="Group 202"/>
          <p:cNvGrpSpPr>
            <a:grpSpLocks noChangeAspect="1"/>
          </p:cNvGrpSpPr>
          <p:nvPr/>
        </p:nvGrpSpPr>
        <p:grpSpPr>
          <a:xfrm>
            <a:off x="5930956" y="3262389"/>
            <a:ext cx="601061" cy="597139"/>
            <a:chOff x="3308809" y="2892116"/>
            <a:chExt cx="959862" cy="959864"/>
          </a:xfrm>
        </p:grpSpPr>
        <p:sp>
          <p:nvSpPr>
            <p:cNvPr id="204" name="Oval 203">
              <a:extLst>
                <a:ext uri="{FF2B5EF4-FFF2-40B4-BE49-F238E27FC236}">
                  <a16:creationId xmlns:a16="http://schemas.microsoft.com/office/drawing/2014/main" id="{4242FE5A-8516-4983-AE96-D78DABC1FD26}"/>
                </a:ext>
              </a:extLst>
            </p:cNvPr>
            <p:cNvSpPr/>
            <p:nvPr/>
          </p:nvSpPr>
          <p:spPr bwMode="auto">
            <a:xfrm>
              <a:off x="3308809" y="2892116"/>
              <a:ext cx="959862" cy="9598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5" name="Group 4"/>
            <p:cNvGrpSpPr>
              <a:grpSpLocks noChangeAspect="1"/>
            </p:cNvGrpSpPr>
            <p:nvPr/>
          </p:nvGrpSpPr>
          <p:grpSpPr bwMode="auto">
            <a:xfrm>
              <a:off x="3634521" y="3101438"/>
              <a:ext cx="308436" cy="540328"/>
              <a:chOff x="866" y="3346"/>
              <a:chExt cx="137" cy="240"/>
            </a:xfrm>
          </p:grpSpPr>
          <p:sp>
            <p:nvSpPr>
              <p:cNvPr id="206" name="Freeform 70"/>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71"/>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72"/>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73"/>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 name="Group 10"/>
          <p:cNvGrpSpPr/>
          <p:nvPr/>
        </p:nvGrpSpPr>
        <p:grpSpPr>
          <a:xfrm>
            <a:off x="4522912" y="4814909"/>
            <a:ext cx="985779" cy="844709"/>
            <a:chOff x="3412205" y="4221485"/>
            <a:chExt cx="1333298" cy="1150002"/>
          </a:xfrm>
        </p:grpSpPr>
        <p:sp>
          <p:nvSpPr>
            <p:cNvPr id="221" name="Rectangle 220"/>
            <p:cNvSpPr/>
            <p:nvPr/>
          </p:nvSpPr>
          <p:spPr>
            <a:xfrm>
              <a:off x="3494416" y="5089909"/>
              <a:ext cx="1175740" cy="281578"/>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On-premises</a:t>
              </a:r>
            </a:p>
          </p:txBody>
        </p:sp>
        <p:grpSp>
          <p:nvGrpSpPr>
            <p:cNvPr id="222" name="Group 221">
              <a:extLst>
                <a:ext uri="{FF2B5EF4-FFF2-40B4-BE49-F238E27FC236}">
                  <a16:creationId xmlns:a16="http://schemas.microsoft.com/office/drawing/2014/main" id="{F354133C-026E-4A0C-A367-BFB33C4E6B53}"/>
                </a:ext>
              </a:extLst>
            </p:cNvPr>
            <p:cNvGrpSpPr/>
            <p:nvPr/>
          </p:nvGrpSpPr>
          <p:grpSpPr>
            <a:xfrm flipH="1">
              <a:off x="3412205" y="4221485"/>
              <a:ext cx="1333298" cy="831876"/>
              <a:chOff x="3369983" y="2571041"/>
              <a:chExt cx="4979360" cy="3106736"/>
            </a:xfrm>
          </p:grpSpPr>
          <p:sp>
            <p:nvSpPr>
              <p:cNvPr id="223" name="Rectangle 222">
                <a:extLst>
                  <a:ext uri="{FF2B5EF4-FFF2-40B4-BE49-F238E27FC236}">
                    <a16:creationId xmlns:a16="http://schemas.microsoft.com/office/drawing/2014/main" id="{1C7798B7-A036-4125-B662-81A6911540DF}"/>
                  </a:ext>
                </a:extLst>
              </p:cNvPr>
              <p:cNvSpPr/>
              <p:nvPr/>
            </p:nvSpPr>
            <p:spPr bwMode="auto">
              <a:xfrm>
                <a:off x="4630057" y="4767005"/>
                <a:ext cx="830941" cy="910772"/>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4" name="Connector: Elbow 101">
                <a:extLst>
                  <a:ext uri="{FF2B5EF4-FFF2-40B4-BE49-F238E27FC236}">
                    <a16:creationId xmlns:a16="http://schemas.microsoft.com/office/drawing/2014/main" id="{947E6EC7-6ED4-4A41-92EC-1CB012EC3948}"/>
                  </a:ext>
                </a:extLst>
              </p:cNvPr>
              <p:cNvCxnSpPr>
                <a:cxnSpLocks/>
              </p:cNvCxnSpPr>
              <p:nvPr/>
            </p:nvCxnSpPr>
            <p:spPr>
              <a:xfrm rot="16200000" flipH="1">
                <a:off x="5243967" y="2874180"/>
                <a:ext cx="3106736" cy="2500458"/>
              </a:xfrm>
              <a:prstGeom prst="bentConnector4">
                <a:avLst>
                  <a:gd name="adj1" fmla="val -27104"/>
                  <a:gd name="adj2" fmla="val 99988"/>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E054465-5FC9-40B2-A7BA-F6C1EC09C1B0}"/>
                  </a:ext>
                </a:extLst>
              </p:cNvPr>
              <p:cNvCxnSpPr/>
              <p:nvPr/>
            </p:nvCxnSpPr>
            <p:spPr>
              <a:xfrm>
                <a:off x="3369983" y="5677777"/>
                <a:ext cx="497936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F73A09FE-ED65-44E7-992E-B10767D950C1}"/>
                  </a:ext>
                </a:extLst>
              </p:cNvPr>
              <p:cNvSpPr/>
              <p:nvPr/>
            </p:nvSpPr>
            <p:spPr bwMode="auto">
              <a:xfrm>
                <a:off x="3679372" y="2873830"/>
                <a:ext cx="2605314" cy="2803947"/>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Connector: Elbow 112">
                <a:extLst>
                  <a:ext uri="{FF2B5EF4-FFF2-40B4-BE49-F238E27FC236}">
                    <a16:creationId xmlns:a16="http://schemas.microsoft.com/office/drawing/2014/main" id="{8E8EE4E4-230C-4788-A246-750C42906AC5}"/>
                  </a:ext>
                </a:extLst>
              </p:cNvPr>
              <p:cNvCxnSpPr>
                <a:cxnSpLocks/>
              </p:cNvCxnSpPr>
              <p:nvPr/>
            </p:nvCxnSpPr>
            <p:spPr>
              <a:xfrm>
                <a:off x="6603334" y="4750884"/>
                <a:ext cx="603558" cy="926893"/>
              </a:xfrm>
              <a:prstGeom prst="bentConnector3">
                <a:avLst>
                  <a:gd name="adj1" fmla="val 9930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FB2B7F7B-82C2-41D3-ACC1-C12382DB0266}"/>
              </a:ext>
            </a:extLst>
          </p:cNvPr>
          <p:cNvGrpSpPr/>
          <p:nvPr/>
        </p:nvGrpSpPr>
        <p:grpSpPr>
          <a:xfrm>
            <a:off x="6977112" y="4748168"/>
            <a:ext cx="958125" cy="637537"/>
            <a:chOff x="6977112" y="4748168"/>
            <a:chExt cx="958125" cy="637537"/>
          </a:xfrm>
        </p:grpSpPr>
        <p:sp>
          <p:nvSpPr>
            <p:cNvPr id="440" name="Oval 439">
              <a:extLst>
                <a:ext uri="{FF2B5EF4-FFF2-40B4-BE49-F238E27FC236}">
                  <a16:creationId xmlns:a16="http://schemas.microsoft.com/office/drawing/2014/main" id="{10DBA2D9-9D8D-4386-91A0-36668F440102}"/>
                </a:ext>
              </a:extLst>
            </p:cNvPr>
            <p:cNvSpPr/>
            <p:nvPr/>
          </p:nvSpPr>
          <p:spPr>
            <a:xfrm>
              <a:off x="7734069" y="5184537"/>
              <a:ext cx="201168" cy="20116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70">
              <a:extLst>
                <a:ext uri="{FF2B5EF4-FFF2-40B4-BE49-F238E27FC236}">
                  <a16:creationId xmlns:a16="http://schemas.microsoft.com/office/drawing/2014/main" id="{DE885987-9665-4507-B1E6-BD590596ADB9}"/>
                </a:ext>
              </a:extLst>
            </p:cNvPr>
            <p:cNvSpPr/>
            <p:nvPr/>
          </p:nvSpPr>
          <p:spPr>
            <a:xfrm rot="18900000">
              <a:off x="6977112" y="4748168"/>
              <a:ext cx="955412" cy="24862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Shape 71">
              <a:extLst>
                <a:ext uri="{FF2B5EF4-FFF2-40B4-BE49-F238E27FC236}">
                  <a16:creationId xmlns:a16="http://schemas.microsoft.com/office/drawing/2014/main" id="{BC9C6B85-C1BC-42F0-A90A-1D84B94719F5}"/>
                </a:ext>
              </a:extLst>
            </p:cNvPr>
            <p:cNvSpPr/>
            <p:nvPr/>
          </p:nvSpPr>
          <p:spPr>
            <a:xfrm rot="18900000">
              <a:off x="7209608" y="4897411"/>
              <a:ext cx="711899" cy="198142"/>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72">
              <a:extLst>
                <a:ext uri="{FF2B5EF4-FFF2-40B4-BE49-F238E27FC236}">
                  <a16:creationId xmlns:a16="http://schemas.microsoft.com/office/drawing/2014/main" id="{10E6C104-7475-4863-A30F-3462B3666B15}"/>
                </a:ext>
              </a:extLst>
            </p:cNvPr>
            <p:cNvSpPr/>
            <p:nvPr/>
          </p:nvSpPr>
          <p:spPr>
            <a:xfrm rot="18900000">
              <a:off x="7461225" y="5064081"/>
              <a:ext cx="446068" cy="130637"/>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8" name="Rectangle 467"/>
          <p:cNvSpPr/>
          <p:nvPr/>
        </p:nvSpPr>
        <p:spPr>
          <a:xfrm>
            <a:off x="7475673" y="5433511"/>
            <a:ext cx="377456" cy="202301"/>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Edge</a:t>
            </a:r>
          </a:p>
        </p:txBody>
      </p:sp>
      <p:sp>
        <p:nvSpPr>
          <p:cNvPr id="3" name="Arc 2"/>
          <p:cNvSpPr/>
          <p:nvPr/>
        </p:nvSpPr>
        <p:spPr>
          <a:xfrm>
            <a:off x="6821220" y="2271259"/>
            <a:ext cx="2521709" cy="2849948"/>
          </a:xfrm>
          <a:prstGeom prst="arc">
            <a:avLst>
              <a:gd name="adj1" fmla="val 16200000"/>
              <a:gd name="adj2" fmla="val 4838878"/>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Arc 111"/>
          <p:cNvSpPr/>
          <p:nvPr/>
        </p:nvSpPr>
        <p:spPr>
          <a:xfrm flipH="1">
            <a:off x="2991860" y="2249359"/>
            <a:ext cx="2557273" cy="2932671"/>
          </a:xfrm>
          <a:prstGeom prst="arc">
            <a:avLst>
              <a:gd name="adj1" fmla="val 16309149"/>
              <a:gd name="adj2" fmla="val 5137311"/>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14" name="Straight Connector 113"/>
          <p:cNvCxnSpPr>
            <a:cxnSpLocks/>
          </p:cNvCxnSpPr>
          <p:nvPr/>
        </p:nvCxnSpPr>
        <p:spPr>
          <a:xfrm>
            <a:off x="5736069" y="5123030"/>
            <a:ext cx="1105029" cy="0"/>
          </a:xfrm>
          <a:prstGeom prst="line">
            <a:avLst/>
          </a:prstGeom>
          <a:ln w="12700">
            <a:solidFill>
              <a:schemeClr val="tx2"/>
            </a:solidFill>
            <a:prstDash val="dash"/>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FBA76D74-5D0A-4DD0-AD22-D5B78270ADCC}"/>
              </a:ext>
            </a:extLst>
          </p:cNvPr>
          <p:cNvSpPr/>
          <p:nvPr/>
        </p:nvSpPr>
        <p:spPr>
          <a:xfrm>
            <a:off x="4697036" y="3905490"/>
            <a:ext cx="3096783" cy="671074"/>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200" normalizeH="0" baseline="0" noProof="0">
                <a:ln>
                  <a:noFill/>
                </a:ln>
                <a:solidFill>
                  <a:srgbClr val="0078D7"/>
                </a:solidFill>
                <a:effectLst/>
                <a:uLnTx/>
                <a:uFillTx/>
                <a:latin typeface="Segoe UI Semilight" charset="0"/>
                <a:ea typeface="Segoe UI Semilight" charset="0"/>
                <a:cs typeface="Segoe UI Semilight" charset="0"/>
              </a:rPr>
              <a:t>AI BUILT-IN </a:t>
            </a:r>
            <a:br>
              <a:rPr kumimoji="0" lang="en-US" sz="1200" u="none" strike="noStrike" kern="1200" cap="none" spc="200" normalizeH="0" baseline="0" noProof="0">
                <a:ln>
                  <a:noFill/>
                </a:ln>
                <a:solidFill>
                  <a:srgbClr val="0078D7"/>
                </a:solidFill>
                <a:effectLst/>
                <a:uLnTx/>
                <a:uFillTx/>
                <a:latin typeface="Segoe UI Semilight" charset="0"/>
                <a:ea typeface="Segoe UI Semilight" charset="0"/>
                <a:cs typeface="Segoe UI Semilight" charset="0"/>
              </a:rPr>
            </a:br>
            <a:endParaRPr kumimoji="0" lang="en-US" sz="1200" u="none" strike="noStrike" kern="1200" cap="none" spc="20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147" name="Rectangle 146">
            <a:extLst>
              <a:ext uri="{FF2B5EF4-FFF2-40B4-BE49-F238E27FC236}">
                <a16:creationId xmlns:a16="http://schemas.microsoft.com/office/drawing/2014/main" id="{8C77633B-3268-477C-B3CC-FAFC4290C01B}"/>
              </a:ext>
            </a:extLst>
          </p:cNvPr>
          <p:cNvSpPr/>
          <p:nvPr/>
        </p:nvSpPr>
        <p:spPr>
          <a:xfrm>
            <a:off x="2840422" y="3905490"/>
            <a:ext cx="3169729" cy="670912"/>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200" normalizeH="0" baseline="0" noProof="0">
                <a:ln>
                  <a:noFill/>
                </a:ln>
                <a:solidFill>
                  <a:srgbClr val="0078D7"/>
                </a:solidFill>
                <a:effectLst/>
                <a:uLnTx/>
                <a:uFillTx/>
                <a:latin typeface="Segoe UI Semilight" charset="0"/>
                <a:ea typeface="Segoe UI Semilight" charset="0"/>
                <a:cs typeface="Segoe UI Semilight" charset="0"/>
              </a:rPr>
              <a:t>FAST &amp; AGILE</a:t>
            </a:r>
          </a:p>
        </p:txBody>
      </p:sp>
      <p:sp>
        <p:nvSpPr>
          <p:cNvPr id="148" name="Rectangle 147">
            <a:extLst>
              <a:ext uri="{FF2B5EF4-FFF2-40B4-BE49-F238E27FC236}">
                <a16:creationId xmlns:a16="http://schemas.microsoft.com/office/drawing/2014/main" id="{30285F66-13B3-47D1-B451-312EA98EA98C}"/>
              </a:ext>
            </a:extLst>
          </p:cNvPr>
          <p:cNvSpPr/>
          <p:nvPr/>
        </p:nvSpPr>
        <p:spPr>
          <a:xfrm>
            <a:off x="6349298" y="3905490"/>
            <a:ext cx="3461534" cy="670913"/>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200" normalizeH="0" baseline="0" noProof="0">
                <a:ln>
                  <a:noFill/>
                </a:ln>
                <a:solidFill>
                  <a:srgbClr val="0078D7"/>
                </a:solidFill>
                <a:effectLst/>
                <a:uLnTx/>
                <a:uFillTx/>
                <a:latin typeface="Segoe UI Semilight" charset="0"/>
                <a:ea typeface="Segoe UI Semilight" charset="0"/>
                <a:cs typeface="Segoe UI Semilight" charset="0"/>
              </a:rPr>
              <a:t>ENTERPRISE PROVEN</a:t>
            </a:r>
          </a:p>
        </p:txBody>
      </p:sp>
      <p:sp>
        <p:nvSpPr>
          <p:cNvPr id="7" name="Title 6">
            <a:extLst>
              <a:ext uri="{FF2B5EF4-FFF2-40B4-BE49-F238E27FC236}">
                <a16:creationId xmlns:a16="http://schemas.microsoft.com/office/drawing/2014/main" id="{8A9306BA-5D1B-4A7C-B747-6B90EA9EC0F9}"/>
              </a:ext>
            </a:extLst>
          </p:cNvPr>
          <p:cNvSpPr>
            <a:spLocks noGrp="1"/>
          </p:cNvSpPr>
          <p:nvPr>
            <p:ph type="title"/>
          </p:nvPr>
        </p:nvSpPr>
        <p:spPr/>
        <p:txBody>
          <a:bodyPr/>
          <a:lstStyle/>
          <a:p>
            <a:r>
              <a:rPr lang="en-US"/>
              <a:t>Microsoft AI Platform</a:t>
            </a:r>
          </a:p>
        </p:txBody>
      </p:sp>
    </p:spTree>
    <p:extLst>
      <p:ext uri="{BB962C8B-B14F-4D97-AF65-F5344CB8AC3E}">
        <p14:creationId xmlns:p14="http://schemas.microsoft.com/office/powerpoint/2010/main" val="277247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901440" y="4166984"/>
            <a:ext cx="359839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36" name="Freeform 128">
            <a:extLst>
              <a:ext uri="{FF2B5EF4-FFF2-40B4-BE49-F238E27FC236}">
                <a16:creationId xmlns:a16="http://schemas.microsoft.com/office/drawing/2014/main" id="{D57F6130-7F7B-4EA4-88C1-4979DF34CD22}"/>
              </a:ext>
            </a:extLst>
          </p:cNvPr>
          <p:cNvSpPr>
            <a:spLocks noChangeAspect="1"/>
          </p:cNvSpPr>
          <p:nvPr/>
        </p:nvSpPr>
        <p:spPr bwMode="auto">
          <a:xfrm>
            <a:off x="1638389" y="3081255"/>
            <a:ext cx="1559095" cy="8612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solidFill>
                <a:srgbClr val="505050"/>
              </a:solidFill>
              <a:latin typeface="Segoe UI"/>
            </a:endParaRPr>
          </a:p>
        </p:txBody>
      </p:sp>
      <p:grpSp>
        <p:nvGrpSpPr>
          <p:cNvPr id="146" name="Group 326">
            <a:extLst>
              <a:ext uri="{FF2B5EF4-FFF2-40B4-BE49-F238E27FC236}">
                <a16:creationId xmlns:a16="http://schemas.microsoft.com/office/drawing/2014/main" id="{7E0F1043-F0CA-443B-BD4F-E8261C55A521}"/>
              </a:ext>
            </a:extLst>
          </p:cNvPr>
          <p:cNvGrpSpPr>
            <a:grpSpLocks noChangeAspect="1"/>
          </p:cNvGrpSpPr>
          <p:nvPr/>
        </p:nvGrpSpPr>
        <p:grpSpPr bwMode="auto">
          <a:xfrm>
            <a:off x="2522811" y="3788541"/>
            <a:ext cx="1513886" cy="728458"/>
            <a:chOff x="6816" y="2557"/>
            <a:chExt cx="259" cy="136"/>
          </a:xfrm>
          <a:noFill/>
        </p:grpSpPr>
        <p:sp useBgFill="1">
          <p:nvSpPr>
            <p:cNvPr id="149" name="Freeform 328">
              <a:extLst>
                <a:ext uri="{FF2B5EF4-FFF2-40B4-BE49-F238E27FC236}">
                  <a16:creationId xmlns:a16="http://schemas.microsoft.com/office/drawing/2014/main" id="{A4F5BA45-21D8-48DC-BEBD-195B7821F950}"/>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useBgFill="1">
          <p:nvSpPr>
            <p:cNvPr id="148" name="Rectangle 327">
              <a:extLst>
                <a:ext uri="{FF2B5EF4-FFF2-40B4-BE49-F238E27FC236}">
                  <a16:creationId xmlns:a16="http://schemas.microsoft.com/office/drawing/2014/main" id="{0F260DCC-A8E6-4EE5-8A27-A2FC8299C3A0}"/>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30" name="Rectangle 129"/>
          <p:cNvSpPr/>
          <p:nvPr/>
        </p:nvSpPr>
        <p:spPr bwMode="auto">
          <a:xfrm>
            <a:off x="8252878" y="2175102"/>
            <a:ext cx="1590108"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defTabSz="931935" rtl="0" eaLnBrk="1" fontAlgn="auto" latinLnBrk="0" hangingPunct="1">
              <a:lnSpc>
                <a:spcPct val="100000"/>
              </a:lnSpc>
              <a:spcBef>
                <a:spcPts val="0"/>
              </a:spcBef>
              <a:spcAft>
                <a:spcPts val="400"/>
              </a:spcAft>
              <a:buClrTx/>
              <a:buSzTx/>
              <a:buFontTx/>
              <a:buNone/>
              <a:tabLst/>
              <a:defRPr/>
            </a:pPr>
            <a:r>
              <a:rPr lang="en-US" sz="1000" b="1" kern="0" spc="49">
                <a:solidFill>
                  <a:srgbClr val="505050"/>
                </a:solidFill>
                <a:latin typeface="Segoe UI Semibold" charset="0"/>
                <a:cs typeface="Segoe UI Semibold" charset="0"/>
              </a:rPr>
              <a:t>Spark</a:t>
            </a:r>
          </a:p>
          <a:p>
            <a:pPr marR="0" lvl="0" defTabSz="931935" rtl="0" eaLnBrk="1" fontAlgn="auto" latinLnBrk="0" hangingPunct="1">
              <a:lnSpc>
                <a:spcPct val="100000"/>
              </a:lnSpc>
              <a:spcBef>
                <a:spcPts val="0"/>
              </a:spcBef>
              <a:spcAft>
                <a:spcPts val="400"/>
              </a:spcAft>
              <a:buClrTx/>
              <a:buSzTx/>
              <a:buFontTx/>
              <a:buNone/>
              <a:tabLst/>
              <a:defRPr/>
            </a:pPr>
            <a:r>
              <a:rPr lang="en-US" sz="1000" b="1" kern="0" spc="49">
                <a:solidFill>
                  <a:srgbClr val="505050"/>
                </a:solidFill>
                <a:latin typeface="Segoe UI Semibold" charset="0"/>
                <a:cs typeface="Segoe UI Semibold" charset="0"/>
              </a:rPr>
              <a:t>SQL Server </a:t>
            </a:r>
          </a:p>
          <a:p>
            <a:pPr marR="0" lvl="0" defTabSz="931935" rtl="0" eaLnBrk="1" fontAlgn="auto" latinLnBrk="0" hangingPunct="1">
              <a:lnSpc>
                <a:spcPct val="100000"/>
              </a:lnSpc>
              <a:spcBef>
                <a:spcPts val="0"/>
              </a:spcBef>
              <a:spcAft>
                <a:spcPts val="400"/>
              </a:spcAft>
              <a:buClrTx/>
              <a:buSzTx/>
              <a:buFontTx/>
              <a:buNone/>
              <a:tabLst/>
              <a:defRPr/>
            </a:pPr>
            <a:r>
              <a:rPr lang="en-US" sz="1000" b="1" kern="0" spc="49">
                <a:solidFill>
                  <a:srgbClr val="505050"/>
                </a:solidFill>
                <a:latin typeface="Segoe UI Semibold" charset="0"/>
                <a:cs typeface="Segoe UI Semibold" charset="0"/>
              </a:rPr>
              <a:t>Virtual machines </a:t>
            </a:r>
          </a:p>
          <a:p>
            <a:pPr marR="0" lvl="0" defTabSz="931935" rtl="0" eaLnBrk="1" fontAlgn="auto" latinLnBrk="0" hangingPunct="1">
              <a:lnSpc>
                <a:spcPct val="100000"/>
              </a:lnSpc>
              <a:spcBef>
                <a:spcPts val="0"/>
              </a:spcBef>
              <a:spcAft>
                <a:spcPts val="400"/>
              </a:spcAft>
              <a:buClrTx/>
              <a:buSzTx/>
              <a:buFontTx/>
              <a:buNone/>
              <a:tabLst/>
              <a:defRPr/>
            </a:pPr>
            <a:r>
              <a:rPr lang="en-US" sz="1000" b="1" kern="0" spc="49">
                <a:solidFill>
                  <a:srgbClr val="505050"/>
                </a:solidFill>
                <a:latin typeface="Segoe UI Semibold" charset="0"/>
                <a:cs typeface="Segoe UI Semibold" charset="0"/>
              </a:rPr>
              <a:t>GPUs</a:t>
            </a:r>
          </a:p>
          <a:p>
            <a:pPr marR="0" lvl="0" defTabSz="931935" rtl="0" eaLnBrk="1" fontAlgn="auto" latinLnBrk="0" hangingPunct="1">
              <a:lnSpc>
                <a:spcPct val="100000"/>
              </a:lnSpc>
              <a:spcBef>
                <a:spcPts val="0"/>
              </a:spcBef>
              <a:spcAft>
                <a:spcPts val="400"/>
              </a:spcAft>
              <a:buClrTx/>
              <a:buSzTx/>
              <a:buFontTx/>
              <a:buNone/>
              <a:tabLst/>
              <a:defRPr/>
            </a:pPr>
            <a:r>
              <a:rPr lang="en-US" sz="1000" b="1" kern="0" spc="49">
                <a:solidFill>
                  <a:srgbClr val="505050"/>
                </a:solidFill>
                <a:latin typeface="Segoe UI Semibold" charset="0"/>
                <a:cs typeface="Segoe UI Semibold" charset="0"/>
              </a:rPr>
              <a:t>Container services</a:t>
            </a:r>
          </a:p>
        </p:txBody>
      </p:sp>
      <p:sp>
        <p:nvSpPr>
          <p:cNvPr id="140" name="Rectangle 139"/>
          <p:cNvSpPr/>
          <p:nvPr/>
        </p:nvSpPr>
        <p:spPr bwMode="auto">
          <a:xfrm>
            <a:off x="1932933" y="4560271"/>
            <a:ext cx="2575200"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31935" rtl="0" eaLnBrk="1" fontAlgn="auto" latinLnBrk="0" hangingPunct="1">
              <a:lnSpc>
                <a:spcPct val="90000"/>
              </a:lnSpc>
              <a:spcBef>
                <a:spcPts val="0"/>
              </a:spcBef>
              <a:spcAft>
                <a:spcPts val="0"/>
              </a:spcAft>
              <a:buClrTx/>
              <a:buSzTx/>
              <a:tabLst/>
              <a:defRPr/>
            </a:pPr>
            <a:r>
              <a:rPr lang="en-US" sz="1000" b="1" kern="0" spc="49">
                <a:solidFill>
                  <a:srgbClr val="505050"/>
                </a:solidFill>
                <a:latin typeface="Segoe UI Semibold" charset="0"/>
                <a:cs typeface="Segoe UI Semibold" charset="0"/>
              </a:rPr>
              <a:t>Notebooks</a:t>
            </a:r>
          </a:p>
          <a:p>
            <a:pPr marR="0" lvl="0" algn="ctr" defTabSz="931935" rtl="0" eaLnBrk="1" fontAlgn="auto" latinLnBrk="0" hangingPunct="1">
              <a:lnSpc>
                <a:spcPct val="90000"/>
              </a:lnSpc>
              <a:spcBef>
                <a:spcPts val="0"/>
              </a:spcBef>
              <a:spcAft>
                <a:spcPts val="0"/>
              </a:spcAft>
              <a:buClrTx/>
              <a:buSzTx/>
              <a:tabLst/>
              <a:defRPr/>
            </a:pPr>
            <a:r>
              <a:rPr lang="en-US" sz="1000" b="1" kern="0" spc="49">
                <a:solidFill>
                  <a:srgbClr val="505050"/>
                </a:solidFill>
                <a:latin typeface="Segoe UI Semibold" charset="0"/>
                <a:cs typeface="Segoe UI Semibold" charset="0"/>
              </a:rPr>
              <a:t>IDEs</a:t>
            </a:r>
          </a:p>
          <a:p>
            <a:pPr marR="0" lvl="0" algn="ctr" defTabSz="931935" rtl="0" eaLnBrk="1" fontAlgn="auto" latinLnBrk="0" hangingPunct="1">
              <a:lnSpc>
                <a:spcPct val="90000"/>
              </a:lnSpc>
              <a:spcBef>
                <a:spcPts val="0"/>
              </a:spcBef>
              <a:spcAft>
                <a:spcPts val="0"/>
              </a:spcAft>
              <a:buClrTx/>
              <a:buSzTx/>
              <a:tabLst/>
              <a:defRPr/>
            </a:pPr>
            <a:r>
              <a:rPr lang="en-US" sz="1000" b="1" kern="0" spc="49">
                <a:solidFill>
                  <a:srgbClr val="505050"/>
                </a:solidFill>
                <a:latin typeface="Segoe UI Semibold" charset="0"/>
                <a:cs typeface="Segoe UI Semibold" charset="0"/>
              </a:rPr>
              <a:t>Azure Machine Learning Workbench</a:t>
            </a:r>
          </a:p>
        </p:txBody>
      </p:sp>
      <p:sp>
        <p:nvSpPr>
          <p:cNvPr id="141" name="Rectangle 140"/>
          <p:cNvSpPr/>
          <p:nvPr/>
        </p:nvSpPr>
        <p:spPr bwMode="auto">
          <a:xfrm>
            <a:off x="2786879" y="3808790"/>
            <a:ext cx="921718" cy="535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defTabSz="931935"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5970">
                      <a:srgbClr val="505050"/>
                    </a:gs>
                    <a:gs pos="21000">
                      <a:srgbClr val="505050"/>
                    </a:gs>
                  </a:gsLst>
                  <a:lin ang="5400000" scaled="1"/>
                </a:gradFill>
                <a:effectLst/>
                <a:uLnTx/>
                <a:uFillTx/>
                <a:ea typeface="Segoe UI" pitchFamily="34" charset="0"/>
                <a:cs typeface="Segoe UI Semibold" panose="020B0702040204020203" pitchFamily="34" charset="0"/>
              </a:rPr>
              <a:t>AI dev /</a:t>
            </a:r>
          </a:p>
          <a:p>
            <a:pPr marR="0" lvl="0" defTabSz="931935" rtl="0" eaLnBrk="1" fontAlgn="auto" latinLnBrk="0" hangingPunct="1">
              <a:lnSpc>
                <a:spcPct val="90000"/>
              </a:lnSpc>
              <a:spcBef>
                <a:spcPts val="0"/>
              </a:spcBef>
              <a:spcAft>
                <a:spcPts val="0"/>
              </a:spcAft>
              <a:buClrTx/>
              <a:buSzTx/>
              <a:buFontTx/>
              <a:buNone/>
              <a:tabLst/>
              <a:defRPr/>
            </a:pPr>
            <a:r>
              <a:rPr lang="en-US" sz="800" kern="0">
                <a:gradFill>
                  <a:gsLst>
                    <a:gs pos="5970">
                      <a:srgbClr val="505050"/>
                    </a:gs>
                    <a:gs pos="21000">
                      <a:srgbClr val="505050"/>
                    </a:gs>
                  </a:gsLst>
                  <a:lin ang="5400000" scaled="1"/>
                </a:gradFill>
                <a:ea typeface="Segoe UI" pitchFamily="34" charset="0"/>
                <a:cs typeface="Segoe UI Semibold" panose="020B0702040204020203" pitchFamily="34" charset="0"/>
              </a:rPr>
              <a:t>data</a:t>
            </a:r>
            <a:r>
              <a:rPr kumimoji="0" lang="en-US" sz="800" b="0" i="0" u="none" strike="noStrike" kern="0" cap="none" spc="0" normalizeH="0" baseline="0" noProof="0">
                <a:ln>
                  <a:noFill/>
                </a:ln>
                <a:gradFill>
                  <a:gsLst>
                    <a:gs pos="5970">
                      <a:srgbClr val="505050"/>
                    </a:gs>
                    <a:gs pos="21000">
                      <a:srgbClr val="505050"/>
                    </a:gs>
                  </a:gsLst>
                  <a:lin ang="5400000" scaled="1"/>
                </a:gradFill>
                <a:effectLst/>
                <a:uLnTx/>
                <a:uFillTx/>
                <a:ea typeface="Segoe UI" pitchFamily="34" charset="0"/>
                <a:cs typeface="Segoe UI Semibold" panose="020B0702040204020203" pitchFamily="34" charset="0"/>
              </a:rPr>
              <a:t> scientist </a:t>
            </a:r>
          </a:p>
          <a:p>
            <a:pPr marR="0" lvl="0" defTabSz="931935" rtl="0" eaLnBrk="1" fontAlgn="auto" latinLnBrk="0" hangingPunct="1">
              <a:lnSpc>
                <a:spcPct val="90000"/>
              </a:lnSpc>
              <a:spcBef>
                <a:spcPts val="0"/>
              </a:spcBef>
              <a:spcAft>
                <a:spcPts val="0"/>
              </a:spcAft>
              <a:buClrTx/>
              <a:buSzTx/>
              <a:buFontTx/>
              <a:buNone/>
              <a:tabLst/>
              <a:defRPr/>
            </a:pPr>
            <a:r>
              <a:rPr lang="en-US" sz="800" kern="0">
                <a:gradFill>
                  <a:gsLst>
                    <a:gs pos="5970">
                      <a:srgbClr val="505050"/>
                    </a:gs>
                    <a:gs pos="21000">
                      <a:srgbClr val="505050"/>
                    </a:gs>
                  </a:gsLst>
                  <a:lin ang="5400000" scaled="1"/>
                </a:gradFill>
                <a:ea typeface="Segoe UI" pitchFamily="34" charset="0"/>
                <a:cs typeface="Segoe UI Semibold" panose="020B0702040204020203" pitchFamily="34" charset="0"/>
              </a:rPr>
              <a:t>workstation</a:t>
            </a:r>
            <a:endParaRPr kumimoji="0" lang="en-US" sz="800" b="0" i="0" u="none" strike="noStrike" kern="0" cap="none" spc="0" normalizeH="0" baseline="0" noProof="0">
              <a:ln>
                <a:noFill/>
              </a:ln>
              <a:gradFill>
                <a:gsLst>
                  <a:gs pos="5970">
                    <a:srgbClr val="505050"/>
                  </a:gs>
                  <a:gs pos="21000">
                    <a:srgbClr val="505050"/>
                  </a:gs>
                </a:gsLst>
                <a:lin ang="5400000" scaled="1"/>
              </a:gradFill>
              <a:effectLst/>
              <a:uLnTx/>
              <a:uFillTx/>
              <a:ea typeface="Segoe UI" pitchFamily="34" charset="0"/>
              <a:cs typeface="Segoe UI Semibold" panose="020B0702040204020203" pitchFamily="34" charset="0"/>
            </a:endParaRPr>
          </a:p>
          <a:p>
            <a:pPr marR="0" lvl="0" defTabSz="931935" rtl="0" eaLnBrk="1" fontAlgn="auto" latinLnBrk="0" hangingPunct="1">
              <a:lnSpc>
                <a:spcPct val="90000"/>
              </a:lnSpc>
              <a:spcBef>
                <a:spcPts val="0"/>
              </a:spcBef>
              <a:spcAft>
                <a:spcPts val="0"/>
              </a:spcAft>
              <a:buClrTx/>
              <a:buSzTx/>
              <a:buFontTx/>
              <a:buNone/>
              <a:tabLst/>
              <a:defRPr/>
            </a:pPr>
            <a:r>
              <a:rPr lang="en-US" sz="800" kern="0">
                <a:gradFill>
                  <a:gsLst>
                    <a:gs pos="5970">
                      <a:srgbClr val="505050"/>
                    </a:gs>
                    <a:gs pos="21000">
                      <a:srgbClr val="505050"/>
                    </a:gs>
                  </a:gsLst>
                  <a:lin ang="5400000" scaled="1"/>
                </a:gradFill>
                <a:ea typeface="Segoe UI" pitchFamily="34" charset="0"/>
                <a:cs typeface="Segoe UI Semibold" panose="020B0702040204020203" pitchFamily="34" charset="0"/>
              </a:rPr>
              <a:t>CPU/GPU</a:t>
            </a:r>
            <a:endParaRPr kumimoji="0" lang="en-US" sz="800" b="0" i="0" u="none" strike="noStrike" kern="0" cap="none" spc="0" normalizeH="0" baseline="0" noProof="0">
              <a:ln>
                <a:noFill/>
              </a:ln>
              <a:gradFill>
                <a:gsLst>
                  <a:gs pos="5970">
                    <a:srgbClr val="505050"/>
                  </a:gs>
                  <a:gs pos="21000">
                    <a:srgbClr val="505050"/>
                  </a:gs>
                </a:gsLst>
                <a:lin ang="5400000" scaled="1"/>
              </a:gradFill>
              <a:effectLst/>
              <a:uLnTx/>
              <a:uFillTx/>
              <a:ea typeface="Segoe UI" pitchFamily="34" charset="0"/>
              <a:cs typeface="Segoe UI Semibold" panose="020B0702040204020203" pitchFamily="34" charset="0"/>
            </a:endParaRPr>
          </a:p>
        </p:txBody>
      </p:sp>
      <p:sp>
        <p:nvSpPr>
          <p:cNvPr id="145" name="Rectangle 144"/>
          <p:cNvSpPr/>
          <p:nvPr/>
        </p:nvSpPr>
        <p:spPr bwMode="auto">
          <a:xfrm>
            <a:off x="8252878" y="3927632"/>
            <a:ext cx="2048138"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defTabSz="931935" rtl="0" eaLnBrk="1" fontAlgn="auto" latinLnBrk="0" hangingPunct="1">
              <a:lnSpc>
                <a:spcPct val="95000"/>
              </a:lnSpc>
              <a:spcBef>
                <a:spcPts val="0"/>
              </a:spcBef>
              <a:spcAft>
                <a:spcPts val="588"/>
              </a:spcAft>
              <a:buClrTx/>
              <a:buSzTx/>
              <a:buFontTx/>
              <a:buNone/>
              <a:tabLst/>
              <a:defRPr/>
            </a:pPr>
            <a:r>
              <a:rPr lang="en-US" sz="1000" b="1" kern="0" spc="49">
                <a:solidFill>
                  <a:srgbClr val="505050"/>
                </a:solidFill>
                <a:latin typeface="Segoe UI Semibold" charset="0"/>
                <a:cs typeface="Segoe UI Semibold" charset="0"/>
              </a:rPr>
              <a:t>SQL Server</a:t>
            </a:r>
          </a:p>
          <a:p>
            <a:pPr marR="0" lvl="0" defTabSz="931935" rtl="0" eaLnBrk="1" fontAlgn="auto" latinLnBrk="0" hangingPunct="1">
              <a:lnSpc>
                <a:spcPct val="95000"/>
              </a:lnSpc>
              <a:spcBef>
                <a:spcPts val="0"/>
              </a:spcBef>
              <a:spcAft>
                <a:spcPts val="588"/>
              </a:spcAft>
              <a:buClrTx/>
              <a:buSzTx/>
              <a:buFontTx/>
              <a:buNone/>
              <a:tabLst/>
              <a:defRPr/>
            </a:pPr>
            <a:r>
              <a:rPr lang="en-US" sz="1000" b="1" kern="0" spc="49">
                <a:solidFill>
                  <a:srgbClr val="505050"/>
                </a:solidFill>
                <a:latin typeface="Segoe UI Semibold" charset="0"/>
                <a:cs typeface="Segoe UI Semibold" charset="0"/>
              </a:rPr>
              <a:t>Machine Learning Server</a:t>
            </a:r>
          </a:p>
        </p:txBody>
      </p:sp>
      <p:sp>
        <p:nvSpPr>
          <p:cNvPr id="147" name="Rectangle 146"/>
          <p:cNvSpPr/>
          <p:nvPr/>
        </p:nvSpPr>
        <p:spPr bwMode="auto">
          <a:xfrm>
            <a:off x="5322818" y="3868886"/>
            <a:ext cx="1676630" cy="24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1935" rtl="0" eaLnBrk="1" fontAlgn="auto" latinLnBrk="0" hangingPunct="1">
              <a:lnSpc>
                <a:spcPct val="90000"/>
              </a:lnSpc>
              <a:spcBef>
                <a:spcPts val="0"/>
              </a:spcBef>
              <a:spcAft>
                <a:spcPts val="0"/>
              </a:spcAft>
              <a:buClrTx/>
              <a:buSzTx/>
              <a:buFontTx/>
              <a:buNone/>
              <a:tabLst/>
              <a:defRPr/>
            </a:pPr>
            <a:r>
              <a:rPr lang="en-US" sz="1100" spc="200">
                <a:solidFill>
                  <a:srgbClr val="0078D7"/>
                </a:solidFill>
                <a:latin typeface="Segoe UI Semilight" charset="0"/>
                <a:cs typeface="Segoe UI Semilight" charset="0"/>
              </a:rPr>
              <a:t>ON-PREMISES</a:t>
            </a:r>
          </a:p>
        </p:txBody>
      </p:sp>
      <p:sp>
        <p:nvSpPr>
          <p:cNvPr id="3" name="Title 2"/>
          <p:cNvSpPr>
            <a:spLocks noGrp="1"/>
          </p:cNvSpPr>
          <p:nvPr>
            <p:ph type="title"/>
          </p:nvPr>
        </p:nvSpPr>
        <p:spPr/>
        <p:txBody>
          <a:bodyPr/>
          <a:lstStyle/>
          <a:p>
            <a:r>
              <a:rPr lang="en-US"/>
              <a:t>Azure Machine Learning</a:t>
            </a:r>
          </a:p>
        </p:txBody>
      </p:sp>
      <p:sp>
        <p:nvSpPr>
          <p:cNvPr id="175" name="Rectangle 174">
            <a:extLst>
              <a:ext uri="{FF2B5EF4-FFF2-40B4-BE49-F238E27FC236}">
                <a16:creationId xmlns:a16="http://schemas.microsoft.com/office/drawing/2014/main" id="{F41A5AF1-2CBB-4FAF-9F95-1CDD6FC0FEE3}"/>
              </a:ext>
            </a:extLst>
          </p:cNvPr>
          <p:cNvSpPr/>
          <p:nvPr/>
        </p:nvSpPr>
        <p:spPr bwMode="auto">
          <a:xfrm>
            <a:off x="5322818" y="5227490"/>
            <a:ext cx="1705956" cy="24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1935" rtl="0" eaLnBrk="1" fontAlgn="auto" latinLnBrk="0" hangingPunct="1">
              <a:lnSpc>
                <a:spcPct val="90000"/>
              </a:lnSpc>
              <a:spcBef>
                <a:spcPts val="0"/>
              </a:spcBef>
              <a:spcAft>
                <a:spcPts val="0"/>
              </a:spcAft>
              <a:buClrTx/>
              <a:buSzTx/>
              <a:buFontTx/>
              <a:buNone/>
              <a:tabLst/>
              <a:defRPr/>
            </a:pPr>
            <a:r>
              <a:rPr lang="en-US" sz="1100" spc="200">
                <a:solidFill>
                  <a:srgbClr val="0078D7"/>
                </a:solidFill>
                <a:latin typeface="Segoe UI Semilight" charset="0"/>
                <a:cs typeface="Segoe UI Semilight" charset="0"/>
              </a:rPr>
              <a:t>EDGE COMPUTING</a:t>
            </a:r>
          </a:p>
        </p:txBody>
      </p:sp>
      <p:sp>
        <p:nvSpPr>
          <p:cNvPr id="176" name="Rectangle 175">
            <a:extLst>
              <a:ext uri="{FF2B5EF4-FFF2-40B4-BE49-F238E27FC236}">
                <a16:creationId xmlns:a16="http://schemas.microsoft.com/office/drawing/2014/main" id="{91095BA4-80FA-4B1E-A5BA-7B398C967B71}"/>
              </a:ext>
            </a:extLst>
          </p:cNvPr>
          <p:cNvSpPr/>
          <p:nvPr/>
        </p:nvSpPr>
        <p:spPr bwMode="auto">
          <a:xfrm>
            <a:off x="8252878" y="5406325"/>
            <a:ext cx="1707081" cy="238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l" defTabSz="931935" rtl="0" eaLnBrk="1" fontAlgn="auto" latinLnBrk="0" hangingPunct="1">
              <a:lnSpc>
                <a:spcPct val="95000"/>
              </a:lnSpc>
              <a:spcBef>
                <a:spcPts val="0"/>
              </a:spcBef>
              <a:spcAft>
                <a:spcPts val="588"/>
              </a:spcAft>
              <a:buClrTx/>
              <a:buSzTx/>
              <a:buFontTx/>
              <a:buNone/>
              <a:tabLst/>
              <a:defRPr/>
            </a:pPr>
            <a:r>
              <a:rPr lang="en-US" sz="1000" b="1" kern="0" spc="49">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E96EDD15-3D76-4B37-B293-033514616E3D}"/>
              </a:ext>
            </a:extLst>
          </p:cNvPr>
          <p:cNvSpPr/>
          <p:nvPr/>
        </p:nvSpPr>
        <p:spPr>
          <a:xfrm>
            <a:off x="1213146" y="3958410"/>
            <a:ext cx="1521211" cy="400110"/>
          </a:xfrm>
          <a:prstGeom prst="rect">
            <a:avLst/>
          </a:prstGeom>
        </p:spPr>
        <p:txBody>
          <a:bodyPr wrap="square" lIns="91440" tIns="45720" rIns="91440" bIns="45720">
            <a:spAutoFit/>
          </a:bodyPr>
          <a:lstStyle/>
          <a:p>
            <a:pPr marR="0" lvl="0" algn="r" defTabSz="931935" rtl="0" eaLnBrk="1" fontAlgn="auto" latinLnBrk="0" hangingPunct="1">
              <a:lnSpc>
                <a:spcPct val="100000"/>
              </a:lnSpc>
              <a:spcBef>
                <a:spcPts val="0"/>
              </a:spcBef>
              <a:spcAft>
                <a:spcPts val="588"/>
              </a:spcAft>
              <a:buClrTx/>
              <a:buSzTx/>
              <a:buFontTx/>
              <a:buNone/>
              <a:tabLst/>
              <a:defRPr/>
            </a:pPr>
            <a:r>
              <a:rPr lang="en-US" sz="1000" b="1" kern="0" spc="49">
                <a:solidFill>
                  <a:srgbClr val="505050"/>
                </a:solidFill>
                <a:latin typeface="Segoe UI Semibold" charset="0"/>
                <a:cs typeface="Segoe UI Semibold" charset="0"/>
              </a:rPr>
              <a:t>Experimentation and Model Management</a:t>
            </a:r>
          </a:p>
        </p:txBody>
      </p:sp>
      <p:sp>
        <p:nvSpPr>
          <p:cNvPr id="181" name="Rectangle 180">
            <a:extLst>
              <a:ext uri="{FF2B5EF4-FFF2-40B4-BE49-F238E27FC236}">
                <a16:creationId xmlns:a16="http://schemas.microsoft.com/office/drawing/2014/main" id="{147969A8-307F-40C6-B3AC-FF6667B641D1}"/>
              </a:ext>
            </a:extLst>
          </p:cNvPr>
          <p:cNvSpPr/>
          <p:nvPr/>
        </p:nvSpPr>
        <p:spPr bwMode="auto">
          <a:xfrm>
            <a:off x="1046505" y="1633006"/>
            <a:ext cx="3565408"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1935" rtl="0" eaLnBrk="1" fontAlgn="auto" latinLnBrk="0" hangingPunct="1">
              <a:lnSpc>
                <a:spcPct val="90000"/>
              </a:lnSpc>
              <a:spcBef>
                <a:spcPts val="0"/>
              </a:spcBef>
              <a:spcAft>
                <a:spcPts val="0"/>
              </a:spcAft>
              <a:buClrTx/>
              <a:buSzTx/>
              <a:buFontTx/>
              <a:buNone/>
              <a:tabLst/>
              <a:defRPr/>
            </a:pPr>
            <a:r>
              <a:rPr lang="en-US" sz="1200" spc="200">
                <a:solidFill>
                  <a:srgbClr val="0078D7"/>
                </a:solidFill>
                <a:latin typeface="Segoe UI Semilight" charset="0"/>
                <a:cs typeface="Segoe UI Semilight" charset="0"/>
              </a:rPr>
              <a:t>AZURE MACHINE LEARNING SERVICES</a:t>
            </a:r>
          </a:p>
        </p:txBody>
      </p:sp>
      <p:sp>
        <p:nvSpPr>
          <p:cNvPr id="132" name="Rectangle 131">
            <a:extLst>
              <a:ext uri="{FF2B5EF4-FFF2-40B4-BE49-F238E27FC236}">
                <a16:creationId xmlns:a16="http://schemas.microsoft.com/office/drawing/2014/main" id="{D28F637D-E641-4AE3-9D3A-76AE9BC6F553}"/>
              </a:ext>
            </a:extLst>
          </p:cNvPr>
          <p:cNvSpPr/>
          <p:nvPr/>
        </p:nvSpPr>
        <p:spPr bwMode="auto">
          <a:xfrm>
            <a:off x="7422514" y="1633006"/>
            <a:ext cx="2789590" cy="25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1935" rtl="0" eaLnBrk="1" fontAlgn="auto" latinLnBrk="0" hangingPunct="1">
              <a:lnSpc>
                <a:spcPct val="90000"/>
              </a:lnSpc>
              <a:spcBef>
                <a:spcPts val="0"/>
              </a:spcBef>
              <a:spcAft>
                <a:spcPts val="0"/>
              </a:spcAft>
              <a:buClrTx/>
              <a:buSzTx/>
              <a:buFontTx/>
              <a:buNone/>
              <a:tabLst/>
              <a:defRPr/>
            </a:pPr>
            <a:r>
              <a:rPr lang="en-US" sz="1200" spc="200">
                <a:solidFill>
                  <a:srgbClr val="0078D7"/>
                </a:solidFill>
                <a:latin typeface="Segoe UI Semilight" charset="0"/>
                <a:cs typeface="Segoe UI Semilight" charset="0"/>
              </a:rPr>
              <a:t>TRAIN &amp; DEPLOY OPTIONS</a:t>
            </a:r>
          </a:p>
        </p:txBody>
      </p:sp>
      <p:sp>
        <p:nvSpPr>
          <p:cNvPr id="134" name="Rectangle 133">
            <a:extLst>
              <a:ext uri="{FF2B5EF4-FFF2-40B4-BE49-F238E27FC236}">
                <a16:creationId xmlns:a16="http://schemas.microsoft.com/office/drawing/2014/main" id="{D0CE03C7-CE64-4310-AE81-D1072C48B1B1}"/>
              </a:ext>
            </a:extLst>
          </p:cNvPr>
          <p:cNvSpPr/>
          <p:nvPr/>
        </p:nvSpPr>
        <p:spPr bwMode="auto">
          <a:xfrm>
            <a:off x="5322818" y="2463900"/>
            <a:ext cx="1705956" cy="24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31935" rtl="0" eaLnBrk="1" fontAlgn="auto" latinLnBrk="0" hangingPunct="1">
              <a:lnSpc>
                <a:spcPct val="90000"/>
              </a:lnSpc>
              <a:spcBef>
                <a:spcPts val="0"/>
              </a:spcBef>
              <a:spcAft>
                <a:spcPts val="0"/>
              </a:spcAft>
              <a:buClrTx/>
              <a:buSzTx/>
              <a:buFontTx/>
              <a:buNone/>
              <a:tabLst/>
              <a:defRPr/>
            </a:pPr>
            <a:r>
              <a:rPr lang="en-US" sz="1100" spc="200">
                <a:solidFill>
                  <a:srgbClr val="0078D7"/>
                </a:solidFill>
                <a:latin typeface="Segoe UI Semilight" charset="0"/>
                <a:cs typeface="Segoe UI Semilight" charset="0"/>
              </a:rPr>
              <a:t>AZURE</a:t>
            </a:r>
          </a:p>
        </p:txBody>
      </p:sp>
      <p:sp>
        <p:nvSpPr>
          <p:cNvPr id="135" name="Right Bracket 134">
            <a:extLst>
              <a:ext uri="{FF2B5EF4-FFF2-40B4-BE49-F238E27FC236}">
                <a16:creationId xmlns:a16="http://schemas.microsoft.com/office/drawing/2014/main" id="{A5EF019B-643D-43F2-848A-30771D2B06A6}"/>
              </a:ext>
            </a:extLst>
          </p:cNvPr>
          <p:cNvSpPr/>
          <p:nvPr/>
        </p:nvSpPr>
        <p:spPr>
          <a:xfrm flipH="1">
            <a:off x="5286053" y="2750457"/>
            <a:ext cx="2210172" cy="2775132"/>
          </a:xfrm>
          <a:prstGeom prst="rightBracket">
            <a:avLst>
              <a:gd name="adj" fmla="val 0"/>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75487FC3-A5C7-4DD5-8420-46B819096E26}"/>
              </a:ext>
            </a:extLst>
          </p:cNvPr>
          <p:cNvGrpSpPr/>
          <p:nvPr/>
        </p:nvGrpSpPr>
        <p:grpSpPr>
          <a:xfrm>
            <a:off x="7792427" y="3927632"/>
            <a:ext cx="242626" cy="461666"/>
            <a:chOff x="8078776" y="2897184"/>
            <a:chExt cx="196535" cy="373965"/>
          </a:xfrm>
        </p:grpSpPr>
        <p:sp>
          <p:nvSpPr>
            <p:cNvPr id="151" name="Rectangle 150">
              <a:extLst>
                <a:ext uri="{FF2B5EF4-FFF2-40B4-BE49-F238E27FC236}">
                  <a16:creationId xmlns:a16="http://schemas.microsoft.com/office/drawing/2014/main" id="{737CB2FA-7026-483C-8085-8BAD9E936269}"/>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760B304A-A267-4C4F-AEEE-F6CD03A134DA}"/>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E1DC13-57E1-4E1F-AE71-41B2D94AEF4D}"/>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43503FB-B567-41BE-B6FF-265CC3E95B7F}"/>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D8F8E8E5-1C36-4D3E-BEAA-DBA21E6D3D97}"/>
              </a:ext>
            </a:extLst>
          </p:cNvPr>
          <p:cNvGrpSpPr/>
          <p:nvPr/>
        </p:nvGrpSpPr>
        <p:grpSpPr>
          <a:xfrm>
            <a:off x="7692580" y="5297311"/>
            <a:ext cx="442320" cy="468992"/>
            <a:chOff x="6985001" y="2809178"/>
            <a:chExt cx="1545156" cy="1486376"/>
          </a:xfrm>
          <a:noFill/>
        </p:grpSpPr>
        <p:sp>
          <p:nvSpPr>
            <p:cNvPr id="14" name="Rectangle 13">
              <a:extLst>
                <a:ext uri="{FF2B5EF4-FFF2-40B4-BE49-F238E27FC236}">
                  <a16:creationId xmlns:a16="http://schemas.microsoft.com/office/drawing/2014/main" id="{2FF57283-D9F5-451D-BDB7-E577EC8C886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A2E47E5C-155B-435C-8CD0-A75BFCE56B89}"/>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59474200-6A6E-4B87-99CE-B82098A79F07}"/>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146">
            <a:extLst>
              <a:ext uri="{FF2B5EF4-FFF2-40B4-BE49-F238E27FC236}">
                <a16:creationId xmlns:a16="http://schemas.microsoft.com/office/drawing/2014/main" id="{DC75A248-CE43-4722-8939-EA0572FC4DAB}"/>
              </a:ext>
            </a:extLst>
          </p:cNvPr>
          <p:cNvSpPr>
            <a:spLocks noChangeAspect="1"/>
          </p:cNvSpPr>
          <p:nvPr/>
        </p:nvSpPr>
        <p:spPr bwMode="auto">
          <a:xfrm>
            <a:off x="7655749" y="2525273"/>
            <a:ext cx="515980" cy="3267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000">
              <a:solidFill>
                <a:srgbClr val="505050"/>
              </a:solidFill>
              <a:latin typeface="Segoe UI"/>
            </a:endParaRPr>
          </a:p>
        </p:txBody>
      </p:sp>
    </p:spTree>
    <p:extLst>
      <p:ext uri="{BB962C8B-B14F-4D97-AF65-F5344CB8AC3E}">
        <p14:creationId xmlns:p14="http://schemas.microsoft.com/office/powerpoint/2010/main" val="31887668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Bring AI everywhere</a:t>
            </a:r>
          </a:p>
        </p:txBody>
      </p:sp>
      <p:sp>
        <p:nvSpPr>
          <p:cNvPr id="13" name="TextBox 12"/>
          <p:cNvSpPr txBox="1"/>
          <p:nvPr/>
        </p:nvSpPr>
        <p:spPr>
          <a:xfrm>
            <a:off x="8210750" y="4140794"/>
            <a:ext cx="3600196" cy="849381"/>
          </a:xfrm>
          <a:prstGeom prst="rect">
            <a:avLst/>
          </a:prstGeom>
          <a:noFill/>
        </p:spPr>
        <p:txBody>
          <a:bodyPr wrap="square" lIns="91414" tIns="146263" rIns="182828" bIns="146263" rtlCol="0">
            <a:spAutoFit/>
          </a:bodyPr>
          <a:lstStyle/>
          <a:p>
            <a:pPr algn="ctr" defTabSz="1218701">
              <a:lnSpc>
                <a:spcPct val="90000"/>
              </a:lnSpc>
              <a:defRPr/>
            </a:pPr>
            <a:r>
              <a:rPr lang="en-US" sz="2000" kern="0">
                <a:solidFill>
                  <a:schemeClr val="tx2"/>
                </a:solidFill>
                <a:latin typeface="Segoe UI Semilight" charset="0"/>
                <a:ea typeface="Segoe UI Semilight" charset="0"/>
                <a:cs typeface="Segoe UI Semilight" charset="0"/>
              </a:rPr>
              <a:t>Begin building now with the tools and platforms you know</a:t>
            </a:r>
          </a:p>
        </p:txBody>
      </p:sp>
      <p:sp>
        <p:nvSpPr>
          <p:cNvPr id="10" name="TextBox 9"/>
          <p:cNvSpPr txBox="1"/>
          <p:nvPr/>
        </p:nvSpPr>
        <p:spPr>
          <a:xfrm>
            <a:off x="810552" y="4144636"/>
            <a:ext cx="2845639" cy="910936"/>
          </a:xfrm>
          <a:prstGeom prst="rect">
            <a:avLst/>
          </a:prstGeom>
          <a:noFill/>
        </p:spPr>
        <p:txBody>
          <a:bodyPr wrap="square" lIns="91414" tIns="146263" rIns="182828" bIns="146263" rtlCol="0">
            <a:spAutoFit/>
          </a:bodyPr>
          <a:lstStyle/>
          <a:p>
            <a:pPr algn="ctr"/>
            <a:r>
              <a:rPr lang="en-US" sz="2000">
                <a:solidFill>
                  <a:schemeClr val="tx2"/>
                </a:solidFill>
                <a:latin typeface="Segoe UI Semilight" charset="0"/>
                <a:ea typeface="Segoe UI Semilight" charset="0"/>
                <a:cs typeface="Segoe UI Semilight" charset="0"/>
              </a:rPr>
              <a:t>Build, deploy, and </a:t>
            </a:r>
            <a:br>
              <a:rPr lang="en-US" sz="2000">
                <a:solidFill>
                  <a:schemeClr val="tx2"/>
                </a:solidFill>
                <a:latin typeface="Segoe UI Semilight" charset="0"/>
                <a:ea typeface="Segoe UI Semilight" charset="0"/>
                <a:cs typeface="Segoe UI Semilight" charset="0"/>
              </a:rPr>
            </a:br>
            <a:r>
              <a:rPr lang="en-US" sz="2000">
                <a:solidFill>
                  <a:schemeClr val="tx2"/>
                </a:solidFill>
                <a:latin typeface="Segoe UI Semilight" charset="0"/>
                <a:ea typeface="Segoe UI Semilight" charset="0"/>
                <a:cs typeface="Segoe UI Semilight" charset="0"/>
              </a:rPr>
              <a:t>manage at scale</a:t>
            </a:r>
          </a:p>
        </p:txBody>
      </p:sp>
      <p:sp>
        <p:nvSpPr>
          <p:cNvPr id="7" name="TextBox 6"/>
          <p:cNvSpPr txBox="1"/>
          <p:nvPr/>
        </p:nvSpPr>
        <p:spPr>
          <a:xfrm>
            <a:off x="4784642" y="4115463"/>
            <a:ext cx="2861656" cy="910936"/>
          </a:xfrm>
          <a:prstGeom prst="rect">
            <a:avLst/>
          </a:prstGeom>
          <a:noFill/>
        </p:spPr>
        <p:txBody>
          <a:bodyPr wrap="square" lIns="91414" tIns="146263" rIns="182828" bIns="146263" rtlCol="0">
            <a:spAutoFit/>
          </a:bodyPr>
          <a:lstStyle/>
          <a:p>
            <a:pPr algn="ctr"/>
            <a:r>
              <a:rPr lang="en-US" sz="2000">
                <a:solidFill>
                  <a:schemeClr val="tx2"/>
                </a:solidFill>
                <a:latin typeface="Segoe UI Semilight" charset="0"/>
                <a:ea typeface="Segoe UI Semilight" charset="0"/>
                <a:cs typeface="Segoe UI Semilight" charset="0"/>
              </a:rPr>
              <a:t>Boost productivity with agile development</a:t>
            </a:r>
          </a:p>
        </p:txBody>
      </p:sp>
      <p:sp>
        <p:nvSpPr>
          <p:cNvPr id="17" name="TextBox 16">
            <a:extLst>
              <a:ext uri="{FF2B5EF4-FFF2-40B4-BE49-F238E27FC236}">
                <a16:creationId xmlns:a16="http://schemas.microsoft.com/office/drawing/2014/main" id="{09C36349-542E-4EB1-9796-18AE3B583F40}"/>
              </a:ext>
            </a:extLst>
          </p:cNvPr>
          <p:cNvSpPr txBox="1"/>
          <p:nvPr/>
        </p:nvSpPr>
        <p:spPr>
          <a:xfrm>
            <a:off x="344714" y="1047957"/>
            <a:ext cx="11078029" cy="369332"/>
          </a:xfrm>
          <a:prstGeom prst="rect">
            <a:avLst/>
          </a:prstGeom>
          <a:noFill/>
        </p:spPr>
        <p:txBody>
          <a:bodyPr wrap="square" lIns="91414" tIns="45720" rIns="91440" bIns="45720" rtlCol="0">
            <a:spAutoFit/>
          </a:bodyPr>
          <a:lstStyle/>
          <a:p>
            <a:r>
              <a:rPr lang="en-US">
                <a:solidFill>
                  <a:schemeClr val="tx2"/>
                </a:solidFill>
              </a:rPr>
              <a:t>Benefit from the fastest AI developer cloud</a:t>
            </a:r>
          </a:p>
        </p:txBody>
      </p:sp>
      <p:grpSp>
        <p:nvGrpSpPr>
          <p:cNvPr id="4" name="Group 3"/>
          <p:cNvGrpSpPr/>
          <p:nvPr/>
        </p:nvGrpSpPr>
        <p:grpSpPr>
          <a:xfrm>
            <a:off x="1570523" y="2652599"/>
            <a:ext cx="1325700" cy="1325700"/>
            <a:chOff x="1482598" y="2452914"/>
            <a:chExt cx="1501550" cy="1501550"/>
          </a:xfrm>
        </p:grpSpPr>
        <p:sp>
          <p:nvSpPr>
            <p:cNvPr id="3" name="Oval 2">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p:grpSpPr>
          <p:sp>
            <p:nvSpPr>
              <p:cNvPr id="12"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4" name="Group 13">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p:grpSpPr>
            <p:sp>
              <p:nvSpPr>
                <p:cNvPr id="15"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6"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18" name="Straight Connector 17">
                  <a:extLst>
                    <a:ext uri="{FF2B5EF4-FFF2-40B4-BE49-F238E27FC236}">
                      <a16:creationId xmlns:a16="http://schemas.microsoft.com/office/drawing/2014/main" id="{7E4EFFE2-8B43-4650-BC8B-B167F55C10E9}"/>
                    </a:ext>
                  </a:extLst>
                </p:cNvPr>
                <p:cNvCxnSpPr>
                  <a:cxnSpLocks/>
                  <a:stCxn id="15" idx="1"/>
                  <a:endCxn id="16"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9318798" y="2652599"/>
            <a:ext cx="1325700" cy="1325700"/>
            <a:chOff x="9230873" y="2452914"/>
            <a:chExt cx="1501550" cy="1501550"/>
          </a:xfrm>
        </p:grpSpPr>
        <p:sp>
          <p:nvSpPr>
            <p:cNvPr id="9" name="Oval 8">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 name="Group 4"/>
          <p:cNvGrpSpPr/>
          <p:nvPr/>
        </p:nvGrpSpPr>
        <p:grpSpPr>
          <a:xfrm>
            <a:off x="5552620" y="2652599"/>
            <a:ext cx="1325700" cy="1325700"/>
            <a:chOff x="5464695" y="2452914"/>
            <a:chExt cx="1501550" cy="1501550"/>
          </a:xfrm>
        </p:grpSpPr>
        <p:sp>
          <p:nvSpPr>
            <p:cNvPr id="8" name="Oval 7">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p:grpSpPr>
          <p:sp>
            <p:nvSpPr>
              <p:cNvPr id="21"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2"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3"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4"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5"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6"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7"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Tree>
    <p:extLst>
      <p:ext uri="{BB962C8B-B14F-4D97-AF65-F5344CB8AC3E}">
        <p14:creationId xmlns:p14="http://schemas.microsoft.com/office/powerpoint/2010/main" val="268928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4" presetClass="path" presetSubtype="0" decel="100000" fill="hold" grpId="1" nodeType="withEffect">
                                  <p:stCondLst>
                                    <p:cond delay="100"/>
                                  </p:stCondLst>
                                  <p:childTnLst>
                                    <p:animMotion origin="layout" path="M -4.16667E-6 -3.33333E-6 L -4.16667E-6 -0.04537 " pathEditMode="relative" rAng="0" ptsTypes="AA">
                                      <p:cBhvr>
                                        <p:cTn id="9" dur="600" spd="-100000" fill="hold"/>
                                        <p:tgtEl>
                                          <p:spTgt spid="10"/>
                                        </p:tgtEl>
                                        <p:attrNameLst>
                                          <p:attrName>ppt_x</p:attrName>
                                          <p:attrName>ppt_y</p:attrName>
                                        </p:attrNameLst>
                                      </p:cBhvr>
                                      <p:rCtr x="0" y="-2269"/>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200"/>
                                  </p:stCondLst>
                                  <p:childTnLst>
                                    <p:animMotion origin="layout" path="M 4.375E-6 3.33333E-6 L 4.375E-6 -0.04537 " pathEditMode="relative" rAng="0" ptsTypes="AA">
                                      <p:cBhvr>
                                        <p:cTn id="14" dur="600" spd="-100000" fill="hold"/>
                                        <p:tgtEl>
                                          <p:spTgt spid="7"/>
                                        </p:tgtEl>
                                        <p:attrNameLst>
                                          <p:attrName>ppt_x</p:attrName>
                                          <p:attrName>ppt_y</p:attrName>
                                        </p:attrNameLst>
                                      </p:cBhvr>
                                      <p:rCtr x="0" y="-2269"/>
                                    </p:animMotion>
                                  </p:childTnLst>
                                </p:cTn>
                              </p:par>
                              <p:par>
                                <p:cTn id="15" presetID="10" presetClass="entr" presetSubtype="0" fill="hold" grpId="0" nodeType="withEffect">
                                  <p:stCondLst>
                                    <p:cond delay="3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64" presetClass="path" presetSubtype="0" decel="100000" fill="hold" grpId="1" nodeType="withEffect">
                                  <p:stCondLst>
                                    <p:cond delay="300"/>
                                  </p:stCondLst>
                                  <p:childTnLst>
                                    <p:animMotion origin="layout" path="M 2.08333E-7 -7.40741E-7 L 2.08333E-7 -0.04537 " pathEditMode="relative" rAng="0" ptsTypes="AA">
                                      <p:cBhvr>
                                        <p:cTn id="19" dur="600" spd="-100000" fill="hold"/>
                                        <p:tgtEl>
                                          <p:spTgt spid="13"/>
                                        </p:tgtEl>
                                        <p:attrNameLst>
                                          <p:attrName>ppt_x</p:attrName>
                                          <p:attrName>ppt_y</p:attrName>
                                        </p:attrNameLst>
                                      </p:cBhvr>
                                      <p:rCtr x="0" y="-226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64" presetClass="path" presetSubtype="0" decel="100000" fill="hold" grpId="1" nodeType="withEffect">
                                  <p:stCondLst>
                                    <p:cond delay="100"/>
                                  </p:stCondLst>
                                  <p:childTnLst>
                                    <p:animMotion origin="layout" path="M -4.16667E-6 -3.33333E-6 L -4.16667E-6 -0.04537 " pathEditMode="relative" rAng="0" ptsTypes="AA">
                                      <p:cBhvr>
                                        <p:cTn id="24" dur="600" spd="-100000" fill="hold"/>
                                        <p:tgtEl>
                                          <p:spTgt spid="1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7" grpId="0"/>
      <p:bldP spid="1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697277" y="2377668"/>
            <a:ext cx="5115694" cy="1071062"/>
          </a:xfrm>
        </p:spPr>
        <p:txBody>
          <a:bodyPr/>
          <a:lstStyle/>
          <a:p>
            <a:r>
              <a:rPr lang="en-US"/>
              <a:t>Build, deploy, </a:t>
            </a:r>
            <a:br>
              <a:rPr lang="en-US"/>
            </a:br>
            <a:r>
              <a:rPr lang="en-US"/>
              <a:t>and manage at scale</a:t>
            </a:r>
          </a:p>
        </p:txBody>
      </p:sp>
      <p:pic>
        <p:nvPicPr>
          <p:cNvPr id="4" name="Picture Placeholder 3">
            <a:extLst>
              <a:ext uri="{FF2B5EF4-FFF2-40B4-BE49-F238E27FC236}">
                <a16:creationId xmlns:a16="http://schemas.microsoft.com/office/drawing/2014/main" id="{26D63E14-36F3-405E-A958-296CAB09F888}"/>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116825" y="0"/>
            <a:ext cx="6075175" cy="6858000"/>
          </a:xfrm>
        </p:spPr>
      </p:pic>
      <p:sp>
        <p:nvSpPr>
          <p:cNvPr id="5" name="Text Placeholder 4">
            <a:extLst>
              <a:ext uri="{FF2B5EF4-FFF2-40B4-BE49-F238E27FC236}">
                <a16:creationId xmlns:a16="http://schemas.microsoft.com/office/drawing/2014/main" id="{A70136E5-2E41-453C-AA80-51DB40E52772}"/>
              </a:ext>
            </a:extLst>
          </p:cNvPr>
          <p:cNvSpPr>
            <a:spLocks noGrp="1"/>
          </p:cNvSpPr>
          <p:nvPr>
            <p:ph type="body" sz="quarter" idx="11"/>
          </p:nvPr>
        </p:nvSpPr>
        <p:spPr>
          <a:xfrm>
            <a:off x="697277" y="3695664"/>
            <a:ext cx="4514803" cy="2052870"/>
          </a:xfrm>
        </p:spPr>
        <p:txBody>
          <a:bodyPr/>
          <a:lstStyle/>
          <a:p>
            <a:pPr marL="0" indent="0">
              <a:buNone/>
            </a:pPr>
            <a:r>
              <a:rPr lang="en-US"/>
              <a:t>Build and deploy everywhere – cloud, </a:t>
            </a:r>
            <a:br>
              <a:rPr lang="en-US"/>
            </a:br>
            <a:r>
              <a:rPr lang="en-US"/>
              <a:t>on-premises, edge, and in-data</a:t>
            </a:r>
          </a:p>
          <a:p>
            <a:pPr marL="0" indent="0">
              <a:buNone/>
            </a:pPr>
            <a:r>
              <a:rPr lang="en-US"/>
              <a:t>Deploy in minutes with data driven management and retraining of all your models</a:t>
            </a:r>
          </a:p>
          <a:p>
            <a:pPr marL="0" indent="0">
              <a:buNone/>
            </a:pPr>
            <a:r>
              <a:rPr lang="en-US"/>
              <a:t>Prototype locally then scale up and out with VMs, Spark clusters, and GPUs</a:t>
            </a:r>
          </a:p>
          <a:p>
            <a:pPr marL="0" indent="0">
              <a:buNone/>
            </a:pPr>
            <a:r>
              <a:rPr lang="en-US"/>
              <a:t>Real time, high through-put insights everywhere, including Excel integration</a:t>
            </a:r>
          </a:p>
        </p:txBody>
      </p:sp>
      <p:grpSp>
        <p:nvGrpSpPr>
          <p:cNvPr id="56" name="Group 55"/>
          <p:cNvGrpSpPr/>
          <p:nvPr/>
        </p:nvGrpSpPr>
        <p:grpSpPr>
          <a:xfrm>
            <a:off x="5038949" y="224782"/>
            <a:ext cx="825446" cy="825446"/>
            <a:chOff x="1482598" y="2452914"/>
            <a:chExt cx="1501550" cy="1501550"/>
          </a:xfrm>
        </p:grpSpPr>
        <p:sp>
          <p:nvSpPr>
            <p:cNvPr id="57" name="Oval 56">
              <a:extLst>
                <a:ext uri="{FF2B5EF4-FFF2-40B4-BE49-F238E27FC236}">
                  <a16:creationId xmlns:a16="http://schemas.microsoft.com/office/drawing/2014/main" id="{1FA422D9-E6F0-4004-B1B9-2D2E23602369}"/>
                </a:ext>
              </a:extLst>
            </p:cNvPr>
            <p:cNvSpPr/>
            <p:nvPr/>
          </p:nvSpPr>
          <p:spPr bwMode="auto">
            <a:xfrm>
              <a:off x="1482598"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634F97F9-62A0-4DF3-B3E1-4908E612299B}"/>
                </a:ext>
              </a:extLst>
            </p:cNvPr>
            <p:cNvGrpSpPr/>
            <p:nvPr/>
          </p:nvGrpSpPr>
          <p:grpSpPr>
            <a:xfrm>
              <a:off x="1894089" y="2864405"/>
              <a:ext cx="678568" cy="678568"/>
              <a:chOff x="4157799" y="3257006"/>
              <a:chExt cx="1065166" cy="1065166"/>
            </a:xfrm>
          </p:grpSpPr>
          <p:sp>
            <p:nvSpPr>
              <p:cNvPr id="59" name="Freeform: Shape 11">
                <a:extLst>
                  <a:ext uri="{FF2B5EF4-FFF2-40B4-BE49-F238E27FC236}">
                    <a16:creationId xmlns:a16="http://schemas.microsoft.com/office/drawing/2014/main" id="{DC6DC370-52CC-4941-A837-C4884AB84BBE}"/>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60" name="Group 59">
                <a:extLst>
                  <a:ext uri="{FF2B5EF4-FFF2-40B4-BE49-F238E27FC236}">
                    <a16:creationId xmlns:a16="http://schemas.microsoft.com/office/drawing/2014/main" id="{99EC4786-B219-43A8-845E-9C76F8FAADAB}"/>
                  </a:ext>
                </a:extLst>
              </p:cNvPr>
              <p:cNvGrpSpPr/>
              <p:nvPr/>
            </p:nvGrpSpPr>
            <p:grpSpPr>
              <a:xfrm>
                <a:off x="4190341" y="3461656"/>
                <a:ext cx="836696" cy="828301"/>
                <a:chOff x="3924301" y="3326121"/>
                <a:chExt cx="1242014" cy="1229549"/>
              </a:xfrm>
            </p:grpSpPr>
            <p:sp>
              <p:nvSpPr>
                <p:cNvPr id="61" name="Freeform: Shape 14">
                  <a:extLst>
                    <a:ext uri="{FF2B5EF4-FFF2-40B4-BE49-F238E27FC236}">
                      <a16:creationId xmlns:a16="http://schemas.microsoft.com/office/drawing/2014/main" id="{30ABCAF9-F1CA-4265-93EA-692427D3402F}"/>
                    </a:ext>
                  </a:extLst>
                </p:cNvPr>
                <p:cNvSpPr/>
                <p:nvPr/>
              </p:nvSpPr>
              <p:spPr bwMode="auto">
                <a:xfrm>
                  <a:off x="3924301" y="4152899"/>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2" name="Freeform: Shape 15">
                  <a:extLst>
                    <a:ext uri="{FF2B5EF4-FFF2-40B4-BE49-F238E27FC236}">
                      <a16:creationId xmlns:a16="http://schemas.microsoft.com/office/drawing/2014/main" id="{7A82D784-F956-46EE-8309-DDB4E319249D}"/>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63" name="Straight Connector 62">
                  <a:extLst>
                    <a:ext uri="{FF2B5EF4-FFF2-40B4-BE49-F238E27FC236}">
                      <a16:creationId xmlns:a16="http://schemas.microsoft.com/office/drawing/2014/main" id="{7E4EFFE2-8B43-4650-BC8B-B167F55C10E9}"/>
                    </a:ext>
                  </a:extLst>
                </p:cNvPr>
                <p:cNvCxnSpPr>
                  <a:cxnSpLocks/>
                  <a:stCxn id="69" idx="1"/>
                  <a:endCxn id="70"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5636693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697277" y="2377668"/>
            <a:ext cx="5115694" cy="1071062"/>
          </a:xfrm>
        </p:spPr>
        <p:txBody>
          <a:bodyPr/>
          <a:lstStyle/>
          <a:p>
            <a:r>
              <a:rPr lang="en-US"/>
              <a:t>Boost productivity </a:t>
            </a:r>
            <a:br>
              <a:rPr lang="en-US"/>
            </a:br>
            <a:r>
              <a:rPr lang="en-US"/>
              <a:t>with agile development</a:t>
            </a:r>
          </a:p>
        </p:txBody>
      </p:sp>
      <p:sp>
        <p:nvSpPr>
          <p:cNvPr id="5" name="Text Placeholder 4">
            <a:extLst>
              <a:ext uri="{FF2B5EF4-FFF2-40B4-BE49-F238E27FC236}">
                <a16:creationId xmlns:a16="http://schemas.microsoft.com/office/drawing/2014/main" id="{57FAACEE-37F8-4157-92F2-D16174864812}"/>
              </a:ext>
            </a:extLst>
          </p:cNvPr>
          <p:cNvSpPr>
            <a:spLocks noGrp="1"/>
          </p:cNvSpPr>
          <p:nvPr>
            <p:ph type="body" sz="quarter" idx="11"/>
          </p:nvPr>
        </p:nvSpPr>
        <p:spPr>
          <a:xfrm>
            <a:off x="697277" y="3695664"/>
            <a:ext cx="4672448" cy="2052870"/>
          </a:xfrm>
        </p:spPr>
        <p:txBody>
          <a:bodyPr/>
          <a:lstStyle/>
          <a:p>
            <a:pPr marL="0" indent="0">
              <a:buNone/>
            </a:pPr>
            <a:r>
              <a:rPr lang="en-US"/>
              <a:t>Spend more time modeling and less time prepping with built-in intelligent data wrangling </a:t>
            </a:r>
          </a:p>
          <a:p>
            <a:pPr marL="0" indent="0">
              <a:buNone/>
            </a:pPr>
            <a:r>
              <a:rPr lang="en-US"/>
              <a:t>Increase collaboration and sharing with notebooks and </a:t>
            </a:r>
            <a:r>
              <a:rPr lang="en-US" err="1"/>
              <a:t>Git</a:t>
            </a:r>
            <a:endParaRPr lang="en-US"/>
          </a:p>
          <a:p>
            <a:pPr marL="0" indent="0">
              <a:buNone/>
            </a:pPr>
            <a:r>
              <a:rPr lang="en-US"/>
              <a:t>Avoid losing anything with version control and reproducibility</a:t>
            </a:r>
          </a:p>
          <a:p>
            <a:pPr marL="0" indent="0">
              <a:buNone/>
            </a:pPr>
            <a:r>
              <a:rPr lang="en-US"/>
              <a:t>Know the best performing models with metrics, lineage, run history, asset management, and more</a:t>
            </a:r>
          </a:p>
        </p:txBody>
      </p:sp>
      <p:pic>
        <p:nvPicPr>
          <p:cNvPr id="13" name="Picture Placeholder 10">
            <a:extLst>
              <a:ext uri="{FF2B5EF4-FFF2-40B4-BE49-F238E27FC236}">
                <a16:creationId xmlns:a16="http://schemas.microsoft.com/office/drawing/2014/main" id="{C46DED67-3874-4101-848C-1E34AB819CD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15" name="Group 14"/>
          <p:cNvGrpSpPr/>
          <p:nvPr/>
        </p:nvGrpSpPr>
        <p:grpSpPr>
          <a:xfrm>
            <a:off x="5038949" y="224782"/>
            <a:ext cx="825446" cy="825446"/>
            <a:chOff x="5464695" y="2452914"/>
            <a:chExt cx="1501550" cy="1501550"/>
          </a:xfrm>
        </p:grpSpPr>
        <p:sp>
          <p:nvSpPr>
            <p:cNvPr id="16" name="Oval 15">
              <a:extLst>
                <a:ext uri="{FF2B5EF4-FFF2-40B4-BE49-F238E27FC236}">
                  <a16:creationId xmlns:a16="http://schemas.microsoft.com/office/drawing/2014/main" id="{3FDEFB40-ECBF-4D29-8BCC-2EE337A9FC85}"/>
                </a:ext>
              </a:extLst>
            </p:cNvPr>
            <p:cNvSpPr/>
            <p:nvPr/>
          </p:nvSpPr>
          <p:spPr bwMode="auto">
            <a:xfrm>
              <a:off x="5464695"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A2703AEC-FB38-4968-A888-C86B7876F34A}"/>
                </a:ext>
              </a:extLst>
            </p:cNvPr>
            <p:cNvGrpSpPr/>
            <p:nvPr/>
          </p:nvGrpSpPr>
          <p:grpSpPr>
            <a:xfrm rot="2700000">
              <a:off x="5871460" y="2772355"/>
              <a:ext cx="688020" cy="862668"/>
              <a:chOff x="13906501" y="3886200"/>
              <a:chExt cx="619125" cy="776287"/>
            </a:xfrm>
          </p:grpSpPr>
          <p:sp>
            <p:nvSpPr>
              <p:cNvPr id="18" name="Freeform 17">
                <a:extLst>
                  <a:ext uri="{FF2B5EF4-FFF2-40B4-BE49-F238E27FC236}">
                    <a16:creationId xmlns:a16="http://schemas.microsoft.com/office/drawing/2014/main" id="{BEE9ACF7-C568-46B6-A168-C2A4C49E774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9" name="Freeform 18">
                <a:extLst>
                  <a:ext uri="{FF2B5EF4-FFF2-40B4-BE49-F238E27FC236}">
                    <a16:creationId xmlns:a16="http://schemas.microsoft.com/office/drawing/2014/main" id="{E2428D67-666B-4E92-A7E9-8C21946EEEC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0" name="Line 19">
                <a:extLst>
                  <a:ext uri="{FF2B5EF4-FFF2-40B4-BE49-F238E27FC236}">
                    <a16:creationId xmlns:a16="http://schemas.microsoft.com/office/drawing/2014/main" id="{D66197C7-06CF-4BD0-89B9-71E4A3FE14CB}"/>
                  </a:ext>
                </a:extLst>
              </p:cNvPr>
              <p:cNvSpPr>
                <a:spLocks noChangeShapeType="1"/>
              </p:cNvSpPr>
              <p:nvPr/>
            </p:nvSpPr>
            <p:spPr bwMode="auto">
              <a:xfrm>
                <a:off x="14216063" y="4221163"/>
                <a:ext cx="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1" name="Freeform 20">
                <a:extLst>
                  <a:ext uri="{FF2B5EF4-FFF2-40B4-BE49-F238E27FC236}">
                    <a16:creationId xmlns:a16="http://schemas.microsoft.com/office/drawing/2014/main" id="{A8684A5A-EDE2-4829-A69A-B238E882559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2" name="Line 21">
                <a:extLst>
                  <a:ext uri="{FF2B5EF4-FFF2-40B4-BE49-F238E27FC236}">
                    <a16:creationId xmlns:a16="http://schemas.microsoft.com/office/drawing/2014/main" id="{22C83C46-D228-42F2-94AA-93DB49A1FDB4}"/>
                  </a:ext>
                </a:extLst>
              </p:cNvPr>
              <p:cNvSpPr>
                <a:spLocks noChangeShapeType="1"/>
              </p:cNvSpPr>
              <p:nvPr/>
            </p:nvSpPr>
            <p:spPr bwMode="auto">
              <a:xfrm>
                <a:off x="14216063" y="3967163"/>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3" name="Freeform 22">
                <a:extLst>
                  <a:ext uri="{FF2B5EF4-FFF2-40B4-BE49-F238E27FC236}">
                    <a16:creationId xmlns:a16="http://schemas.microsoft.com/office/drawing/2014/main" id="{0FEF5355-876D-4A00-8A71-F8C4B9BD2364}"/>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24" name="Line 23">
                <a:extLst>
                  <a:ext uri="{FF2B5EF4-FFF2-40B4-BE49-F238E27FC236}">
                    <a16:creationId xmlns:a16="http://schemas.microsoft.com/office/drawing/2014/main" id="{CFC83072-3E02-4B4B-A830-8601A6050E69}"/>
                  </a:ext>
                </a:extLst>
              </p:cNvPr>
              <p:cNvSpPr>
                <a:spLocks noChangeShapeType="1"/>
              </p:cNvSpPr>
              <p:nvPr/>
            </p:nvSpPr>
            <p:spPr bwMode="auto">
              <a:xfrm flipH="1">
                <a:off x="14177963" y="4581525"/>
                <a:ext cx="38100"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Tree>
    <p:extLst>
      <p:ext uri="{BB962C8B-B14F-4D97-AF65-F5344CB8AC3E}">
        <p14:creationId xmlns:p14="http://schemas.microsoft.com/office/powerpoint/2010/main" val="25301458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p:nvPr>
        </p:nvSpPr>
        <p:spPr>
          <a:xfrm>
            <a:off x="546445" y="1934469"/>
            <a:ext cx="5552694" cy="1514261"/>
          </a:xfrm>
        </p:spPr>
        <p:txBody>
          <a:bodyPr/>
          <a:lstStyle/>
          <a:p>
            <a:r>
              <a:rPr lang="en-US"/>
              <a:t>Begin building now with the tools and platforms you know</a:t>
            </a:r>
          </a:p>
        </p:txBody>
      </p:sp>
      <p:sp>
        <p:nvSpPr>
          <p:cNvPr id="5" name="Text Placeholder 4">
            <a:extLst>
              <a:ext uri="{FF2B5EF4-FFF2-40B4-BE49-F238E27FC236}">
                <a16:creationId xmlns:a16="http://schemas.microsoft.com/office/drawing/2014/main" id="{7540CD55-F1D5-4847-B594-43677C9E77B8}"/>
              </a:ext>
            </a:extLst>
          </p:cNvPr>
          <p:cNvSpPr>
            <a:spLocks noGrp="1"/>
          </p:cNvSpPr>
          <p:nvPr>
            <p:ph type="body" sz="quarter" idx="11"/>
          </p:nvPr>
        </p:nvSpPr>
        <p:spPr>
          <a:xfrm>
            <a:off x="697277" y="3695664"/>
            <a:ext cx="3818117" cy="2398605"/>
          </a:xfrm>
        </p:spPr>
        <p:txBody>
          <a:bodyPr/>
          <a:lstStyle/>
          <a:p>
            <a:pPr marL="0" indent="0">
              <a:buNone/>
            </a:pPr>
            <a:r>
              <a:rPr lang="en-US"/>
              <a:t>Choose between visual drag-and-drop or code-first authoring</a:t>
            </a:r>
          </a:p>
          <a:p>
            <a:pPr marL="0" indent="0">
              <a:buNone/>
            </a:pPr>
            <a:r>
              <a:rPr lang="en-US"/>
              <a:t>Use your favorite IDE</a:t>
            </a:r>
          </a:p>
          <a:p>
            <a:pPr marL="0" indent="0">
              <a:buNone/>
            </a:pPr>
            <a:r>
              <a:rPr lang="en-US"/>
              <a:t>Call Azure Machine Learning services directly in VS Code*</a:t>
            </a:r>
          </a:p>
          <a:p>
            <a:pPr marL="0" indent="0">
              <a:buNone/>
            </a:pPr>
            <a:r>
              <a:rPr lang="en-US"/>
              <a:t>Build on any framework or library with the most popular languages</a:t>
            </a:r>
          </a:p>
          <a:p>
            <a:pPr marL="0" indent="0">
              <a:buNone/>
            </a:pPr>
            <a:r>
              <a:rPr lang="en-US"/>
              <a:t>Train quicker and easier with industry-leading Spark and GPUs</a:t>
            </a:r>
          </a:p>
        </p:txBody>
      </p:sp>
      <p:sp>
        <p:nvSpPr>
          <p:cNvPr id="7" name="TextBox 6">
            <a:extLst>
              <a:ext uri="{FF2B5EF4-FFF2-40B4-BE49-F238E27FC236}">
                <a16:creationId xmlns:a16="http://schemas.microsoft.com/office/drawing/2014/main" id="{D3ACE033-A647-4B42-8BEC-99AEDEB45271}"/>
              </a:ext>
            </a:extLst>
          </p:cNvPr>
          <p:cNvSpPr txBox="1"/>
          <p:nvPr/>
        </p:nvSpPr>
        <p:spPr>
          <a:xfrm>
            <a:off x="91441" y="6529258"/>
            <a:ext cx="4141194" cy="216982"/>
          </a:xfrm>
          <a:prstGeom prst="rect">
            <a:avLst/>
          </a:prstGeom>
          <a:noFill/>
        </p:spPr>
        <p:txBody>
          <a:bodyPr wrap="square" lIns="91414" tIns="45720" rIns="91440" bIns="45720" rtlCol="0">
            <a:spAutoFit/>
          </a:bodyPr>
          <a:lstStyle/>
          <a:p>
            <a:pPr defTabSz="1218701">
              <a:lnSpc>
                <a:spcPct val="90000"/>
              </a:lnSpc>
              <a:defRPr/>
            </a:pPr>
            <a:r>
              <a:rPr lang="en-US" sz="900" kern="0">
                <a:gradFill>
                  <a:gsLst>
                    <a:gs pos="13483">
                      <a:schemeClr val="tx1"/>
                    </a:gs>
                    <a:gs pos="62000">
                      <a:schemeClr val="tx1"/>
                    </a:gs>
                  </a:gsLst>
                  <a:lin ang="5400000" scaled="0"/>
                </a:gradFill>
                <a:latin typeface="Segoe UI" panose="020B0502040204020203" pitchFamily="34" charset="0"/>
                <a:cs typeface="Segoe UI" panose="020B0502040204020203" pitchFamily="34" charset="0"/>
              </a:rPr>
              <a:t>*More IDEs coming soon</a:t>
            </a:r>
          </a:p>
        </p:txBody>
      </p:sp>
      <p:pic>
        <p:nvPicPr>
          <p:cNvPr id="27" name="Picture Placeholder 26">
            <a:extLst>
              <a:ext uri="{FF2B5EF4-FFF2-40B4-BE49-F238E27FC236}">
                <a16:creationId xmlns:a16="http://schemas.microsoft.com/office/drawing/2014/main" id="{AA75F078-0B5F-45FD-9FE7-A8BFAC390BD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15" name="Group 14"/>
          <p:cNvGrpSpPr/>
          <p:nvPr/>
        </p:nvGrpSpPr>
        <p:grpSpPr>
          <a:xfrm>
            <a:off x="5038949" y="224782"/>
            <a:ext cx="825446" cy="825446"/>
            <a:chOff x="9230873" y="2452914"/>
            <a:chExt cx="1501550" cy="1501550"/>
          </a:xfrm>
        </p:grpSpPr>
        <p:sp>
          <p:nvSpPr>
            <p:cNvPr id="16" name="Oval 15">
              <a:extLst>
                <a:ext uri="{FF2B5EF4-FFF2-40B4-BE49-F238E27FC236}">
                  <a16:creationId xmlns:a16="http://schemas.microsoft.com/office/drawing/2014/main" id="{8E16D016-68CF-44D6-A004-22E160240158}"/>
                </a:ext>
              </a:extLst>
            </p:cNvPr>
            <p:cNvSpPr/>
            <p:nvPr/>
          </p:nvSpPr>
          <p:spPr bwMode="auto">
            <a:xfrm>
              <a:off x="9230873" y="2452914"/>
              <a:ext cx="1501550" cy="15015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DeveloperTools_EC7A">
              <a:extLst>
                <a:ext uri="{FF2B5EF4-FFF2-40B4-BE49-F238E27FC236}">
                  <a16:creationId xmlns:a16="http://schemas.microsoft.com/office/drawing/2014/main" id="{CBD21795-40FE-4830-A40F-8CB7FFFADEC5}"/>
                </a:ext>
              </a:extLst>
            </p:cNvPr>
            <p:cNvSpPr>
              <a:spLocks noChangeAspect="1" noEditPoints="1"/>
            </p:cNvSpPr>
            <p:nvPr/>
          </p:nvSpPr>
          <p:spPr bwMode="auto">
            <a:xfrm>
              <a:off x="9772862" y="2874715"/>
              <a:ext cx="417572" cy="65794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803024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100"/>
                                  </p:stCondLst>
                                  <p:childTnLst>
                                    <p:animMotion origin="layout" path="M -3.75E-6 -4.44444E-6 L -3.75E-6 -0.04537 " pathEditMode="relative" rAng="0" ptsTypes="AA">
                                      <p:cBhvr>
                                        <p:cTn id="9" dur="600" spd="-100000" fill="hold"/>
                                        <p:tgtEl>
                                          <p:spTgt spid="7"/>
                                        </p:tgtEl>
                                        <p:attrNameLst>
                                          <p:attrName>ppt_x</p:attrName>
                                          <p:attrName>ppt_y</p:attrName>
                                        </p:attrNameLst>
                                      </p:cBhvr>
                                      <p:rCtr x="0" y="-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theme/theme1.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9" ma:contentTypeDescription="Create a new document." ma:contentTypeScope="" ma:versionID="59f69ce78f4d7c1247268bbdf758db59">
  <xsd:schema xmlns:xsd="http://www.w3.org/2001/XMLSchema" xmlns:xs="http://www.w3.org/2001/XMLSchema" xmlns:p="http://schemas.microsoft.com/office/2006/metadata/properties" xmlns:ns2="230e9df3-be65-4c73-a93b-d1236ebd677e" xmlns:ns3="48700657-532b-44b0-979e-ce1175952f9f" xmlns:ns4="4464b43b-4f5a-417d-9983-a7b6b67d8784" targetNamespace="http://schemas.microsoft.com/office/2006/metadata/properties" ma:root="true" ma:fieldsID="7aebd77bd51e2fca6e86eaa6819a2b91" ns2:_="" ns3:_="" ns4:_="">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E751D537-EA88-48F0-8B40-57C94B5949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48700657-532b-44b0-979e-ce1175952f9f"/>
    <ds:schemaRef ds:uri="4464b43b-4f5a-417d-9983-a7b6b67d8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CEFE74-D4CE-4C7F-AF8E-0DE5D32136DF}">
  <ds:schemaRefs>
    <ds:schemaRef ds:uri="http://schemas.microsoft.com/sharepoint/v3/contenttype/forms"/>
  </ds:schemaRefs>
</ds:datastoreItem>
</file>

<file path=customXml/itemProps3.xml><?xml version="1.0" encoding="utf-8"?>
<ds:datastoreItem xmlns:ds="http://schemas.openxmlformats.org/officeDocument/2006/customXml" ds:itemID="{717B75D8-A9F1-44AE-AFEB-22681EF464D9}">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47d3974d-46f7-4cfd-89cd-4e9d6059d1b6"/>
    <ds:schemaRef ds:uri="http://purl.org/dc/elements/1.1/"/>
    <ds:schemaRef ds:uri="ddb0597f-8e9a-4a23-b2e2-042b80ce4c19"/>
    <ds:schemaRef ds:uri="http://schemas.microsoft.com/sharepoint/v3"/>
    <ds:schemaRef ds:uri="http://www.w3.org/XML/1998/namespace"/>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0</TotalTime>
  <Words>1329</Words>
  <Application>Microsoft Office PowerPoint</Application>
  <PresentationFormat>Widescreen</PresentationFormat>
  <Paragraphs>216</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MGXFY15</vt:lpstr>
      <vt:lpstr>PowerPoint Presentation</vt:lpstr>
      <vt:lpstr>PowerPoint Presentation</vt:lpstr>
      <vt:lpstr>Benefits of data, AI, cloud transformation</vt:lpstr>
      <vt:lpstr>Microsoft AI Platform</vt:lpstr>
      <vt:lpstr>Azure Machine Learning</vt:lpstr>
      <vt:lpstr>Bring AI everywhere</vt:lpstr>
      <vt:lpstr>Build, deploy,  and manage at scale</vt:lpstr>
      <vt:lpstr>Boost productivity  with agile development</vt:lpstr>
      <vt:lpstr>Begin building now with the tools and platforms you know</vt:lpstr>
      <vt:lpstr>Drone-based electric grid inspector powered by deep learning</vt:lpstr>
      <vt:lpstr>Increased match accuracy with image analysis</vt:lpstr>
      <vt:lpstr>Pricing</vt:lpstr>
      <vt:lpstr>Try it for free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L100 deck</dc:title>
  <dc:creator/>
  <cp:lastModifiedBy/>
  <cp:revision>2</cp:revision>
  <dcterms:modified xsi:type="dcterms:W3CDTF">2018-06-27T14:28:12Z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syrhee@microsoft.com</vt:lpwstr>
  </property>
  <property fmtid="{D5CDD505-2E9C-101B-9397-08002B2CF9AE}" pid="6" name="MSIP_Label_f42aa342-8706-4288-bd11-ebb85995028c_SetDate">
    <vt:lpwstr>2017-07-06T11:13:10.4024256-07:00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0x0101002D58C237C69FFF4AB6292F6DE0FB4842</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14" name="_dlc_DocIdItemGuid">
    <vt:lpwstr>f2332172-355d-414e-810f-5374b368dfa8</vt:lpwstr>
  </property>
  <property fmtid="{D5CDD505-2E9C-101B-9397-08002B2CF9AE}" pid="15" name="TaxKeyword">
    <vt:lpwstr/>
  </property>
  <property fmtid="{D5CDD505-2E9C-101B-9397-08002B2CF9AE}" pid="16" name="Region">
    <vt:lpwstr/>
  </property>
  <property fmtid="{D5CDD505-2E9C-101B-9397-08002B2CF9AE}" pid="17" name="Confidentiality">
    <vt:lpwstr>14;#customer ready|8986c41d-21c5-4f8f-8a12-ea4625b46858</vt:lpwstr>
  </property>
  <property fmtid="{D5CDD505-2E9C-101B-9397-08002B2CF9AE}" pid="18" name="ItemType">
    <vt:lpwstr>16;#customer presentations|18e9ae94-e321-4eea-82d2-ad5b2f470f3c</vt:lpwstr>
  </property>
  <property fmtid="{D5CDD505-2E9C-101B-9397-08002B2CF9AE}" pid="19" name="Industries">
    <vt:lpwstr/>
  </property>
  <property fmtid="{D5CDD505-2E9C-101B-9397-08002B2CF9AE}" pid="20" name="Roles">
    <vt:lpwstr/>
  </property>
  <property fmtid="{D5CDD505-2E9C-101B-9397-08002B2CF9AE}" pid="21" name="Competitors">
    <vt:lpwstr/>
  </property>
  <property fmtid="{D5CDD505-2E9C-101B-9397-08002B2CF9AE}" pid="22" name="ExperienceContentType">
    <vt:lpwstr/>
  </property>
  <property fmtid="{D5CDD505-2E9C-101B-9397-08002B2CF9AE}" pid="23" name="SMSGDomain">
    <vt:lpwstr>21;#Cloud and Enterprise|adc2fe87-c79a-4ded-a449-3f86b954069d;#20;#Microsoft Azure Domain|d600a391-d529-4311-892b-2c05c1ab2538</vt:lpwstr>
  </property>
  <property fmtid="{D5CDD505-2E9C-101B-9397-08002B2CF9AE}" pid="24" name="BusinessArchitecture">
    <vt:lpwstr/>
  </property>
  <property fmtid="{D5CDD505-2E9C-101B-9397-08002B2CF9AE}" pid="25" name="Products">
    <vt:lpwstr>26;#Microsoft Azure|669a3112-5edf-444b-a003-630063601f07;#73;#Microsoft SQL Server|261ba873-f3ab-420e-96d6-e3004596a551;#2218;#Microsoft Azure Data Factory|fdd46938-00cb-4956-a9bd-9ee636ecbeaa</vt:lpwstr>
  </property>
  <property fmtid="{D5CDD505-2E9C-101B-9397-08002B2CF9AE}" pid="26" name="EnterpriseDomainTags">
    <vt:lpwstr/>
  </property>
  <property fmtid="{D5CDD505-2E9C-101B-9397-08002B2CF9AE}" pid="27" name="ActivitiesAndPrograms">
    <vt:lpwstr/>
  </property>
  <property fmtid="{D5CDD505-2E9C-101B-9397-08002B2CF9AE}" pid="28" name="Partners">
    <vt:lpwstr/>
  </property>
  <property fmtid="{D5CDD505-2E9C-101B-9397-08002B2CF9AE}" pid="29" name="Segments">
    <vt:lpwstr/>
  </property>
  <property fmtid="{D5CDD505-2E9C-101B-9397-08002B2CF9AE}" pid="30" name="Topics">
    <vt:lpwstr>29;#features|94b87768-f145-4764-adbd-fec700e47348</vt:lpwstr>
  </property>
  <property fmtid="{D5CDD505-2E9C-101B-9397-08002B2CF9AE}" pid="31" name="Groups">
    <vt:lpwstr/>
  </property>
  <property fmtid="{D5CDD505-2E9C-101B-9397-08002B2CF9AE}" pid="32" name="Languages">
    <vt:lpwstr/>
  </property>
  <property fmtid="{D5CDD505-2E9C-101B-9397-08002B2CF9AE}" pid="33" name="TechnicalLevel">
    <vt:lpwstr/>
  </property>
  <property fmtid="{D5CDD505-2E9C-101B-9397-08002B2CF9AE}" pid="34" name="Audiences">
    <vt:lpwstr/>
  </property>
  <property fmtid="{D5CDD505-2E9C-101B-9397-08002B2CF9AE}" pid="35" name="of67e5d4b76f4a9db8769983fda9cec0">
    <vt:lpwstr/>
  </property>
  <property fmtid="{D5CDD505-2E9C-101B-9397-08002B2CF9AE}" pid="36" name="NewsType">
    <vt:lpwstr/>
  </property>
  <property fmtid="{D5CDD505-2E9C-101B-9397-08002B2CF9AE}" pid="37" name="MSProduct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e8080b0481964c759b2c36ae49591b31">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ies>
</file>